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2"/>
  </p:notesMasterIdLst>
  <p:sldIdLst>
    <p:sldId id="349" r:id="rId2"/>
    <p:sldId id="448" r:id="rId3"/>
    <p:sldId id="441" r:id="rId4"/>
    <p:sldId id="447" r:id="rId5"/>
    <p:sldId id="443" r:id="rId6"/>
    <p:sldId id="390" r:id="rId7"/>
    <p:sldId id="394" r:id="rId8"/>
    <p:sldId id="395" r:id="rId9"/>
    <p:sldId id="396" r:id="rId10"/>
    <p:sldId id="384" r:id="rId11"/>
    <p:sldId id="370" r:id="rId12"/>
    <p:sldId id="397" r:id="rId13"/>
    <p:sldId id="377" r:id="rId14"/>
    <p:sldId id="371" r:id="rId15"/>
    <p:sldId id="372" r:id="rId16"/>
    <p:sldId id="261" r:id="rId17"/>
    <p:sldId id="365" r:id="rId18"/>
    <p:sldId id="391" r:id="rId19"/>
    <p:sldId id="378" r:id="rId20"/>
    <p:sldId id="399" r:id="rId21"/>
    <p:sldId id="385" r:id="rId22"/>
    <p:sldId id="398" r:id="rId23"/>
    <p:sldId id="400" r:id="rId24"/>
    <p:sldId id="379" r:id="rId25"/>
    <p:sldId id="428" r:id="rId26"/>
    <p:sldId id="376" r:id="rId27"/>
    <p:sldId id="438" r:id="rId28"/>
    <p:sldId id="402" r:id="rId29"/>
    <p:sldId id="403" r:id="rId30"/>
    <p:sldId id="427" r:id="rId31"/>
    <p:sldId id="386" r:id="rId32"/>
    <p:sldId id="406" r:id="rId33"/>
    <p:sldId id="405" r:id="rId34"/>
    <p:sldId id="407" r:id="rId35"/>
    <p:sldId id="408" r:id="rId36"/>
    <p:sldId id="409" r:id="rId37"/>
    <p:sldId id="410" r:id="rId38"/>
    <p:sldId id="411" r:id="rId39"/>
    <p:sldId id="442" r:id="rId40"/>
    <p:sldId id="392" r:id="rId41"/>
    <p:sldId id="413" r:id="rId42"/>
    <p:sldId id="383" r:id="rId43"/>
    <p:sldId id="388" r:id="rId44"/>
    <p:sldId id="414" r:id="rId45"/>
    <p:sldId id="380" r:id="rId46"/>
    <p:sldId id="415" r:id="rId47"/>
    <p:sldId id="393" r:id="rId48"/>
    <p:sldId id="416" r:id="rId49"/>
    <p:sldId id="424" r:id="rId50"/>
    <p:sldId id="417" r:id="rId51"/>
    <p:sldId id="387" r:id="rId52"/>
    <p:sldId id="418" r:id="rId53"/>
    <p:sldId id="446" r:id="rId54"/>
    <p:sldId id="389" r:id="rId55"/>
    <p:sldId id="419" r:id="rId56"/>
    <p:sldId id="367" r:id="rId57"/>
    <p:sldId id="422" r:id="rId58"/>
    <p:sldId id="421" r:id="rId59"/>
    <p:sldId id="381" r:id="rId60"/>
    <p:sldId id="430" r:id="rId61"/>
  </p:sldIdLst>
  <p:sldSz cx="9144000" cy="6858000" type="screen4x3"/>
  <p:notesSz cx="6858000" cy="9144000"/>
  <p:defaultTextStyle>
    <a:defPPr>
      <a:defRPr lang="en-US"/>
    </a:defPPr>
    <a:lvl1pPr algn="ctr" rtl="0" fontAlgn="base">
      <a:spcBef>
        <a:spcPct val="0"/>
      </a:spcBef>
      <a:spcAft>
        <a:spcPct val="0"/>
      </a:spcAft>
      <a:defRPr kern="1200">
        <a:solidFill>
          <a:schemeClr val="tx1"/>
        </a:solidFill>
        <a:latin typeface="Arial" charset="0"/>
        <a:ea typeface="+mn-ea"/>
        <a:cs typeface="Arial" charset="0"/>
      </a:defRPr>
    </a:lvl1pPr>
    <a:lvl2pPr marL="457200" algn="ctr" rtl="0" fontAlgn="base">
      <a:spcBef>
        <a:spcPct val="0"/>
      </a:spcBef>
      <a:spcAft>
        <a:spcPct val="0"/>
      </a:spcAft>
      <a:defRPr kern="1200">
        <a:solidFill>
          <a:schemeClr val="tx1"/>
        </a:solidFill>
        <a:latin typeface="Arial" charset="0"/>
        <a:ea typeface="+mn-ea"/>
        <a:cs typeface="Arial" charset="0"/>
      </a:defRPr>
    </a:lvl2pPr>
    <a:lvl3pPr marL="914400" algn="ctr" rtl="0" fontAlgn="base">
      <a:spcBef>
        <a:spcPct val="0"/>
      </a:spcBef>
      <a:spcAft>
        <a:spcPct val="0"/>
      </a:spcAft>
      <a:defRPr kern="1200">
        <a:solidFill>
          <a:schemeClr val="tx1"/>
        </a:solidFill>
        <a:latin typeface="Arial" charset="0"/>
        <a:ea typeface="+mn-ea"/>
        <a:cs typeface="Arial" charset="0"/>
      </a:defRPr>
    </a:lvl3pPr>
    <a:lvl4pPr marL="1371600" algn="ctr" rtl="0" fontAlgn="base">
      <a:spcBef>
        <a:spcPct val="0"/>
      </a:spcBef>
      <a:spcAft>
        <a:spcPct val="0"/>
      </a:spcAft>
      <a:defRPr kern="1200">
        <a:solidFill>
          <a:schemeClr val="tx1"/>
        </a:solidFill>
        <a:latin typeface="Arial" charset="0"/>
        <a:ea typeface="+mn-ea"/>
        <a:cs typeface="Arial" charset="0"/>
      </a:defRPr>
    </a:lvl4pPr>
    <a:lvl5pPr marL="1828800" algn="ctr"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CC0099"/>
    <a:srgbClr val="00FF00"/>
    <a:srgbClr val="FF99FF"/>
    <a:srgbClr val="66FF33"/>
    <a:srgbClr val="FFFF00"/>
    <a:srgbClr val="00FF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8722" autoAdjust="0"/>
    <p:restoredTop sz="94660"/>
  </p:normalViewPr>
  <p:slideViewPr>
    <p:cSldViewPr>
      <p:cViewPr varScale="1">
        <p:scale>
          <a:sx n="74" d="100"/>
          <a:sy n="74" d="100"/>
        </p:scale>
        <p:origin x="-1890"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042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vl1pPr>
          </a:lstStyle>
          <a:p>
            <a:pPr>
              <a:defRPr/>
            </a:pPr>
            <a:endParaRPr lang="en-US"/>
          </a:p>
        </p:txBody>
      </p:sp>
      <p:sp>
        <p:nvSpPr>
          <p:cNvPr id="819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655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819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819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vl1pPr>
          </a:lstStyle>
          <a:p>
            <a:pPr>
              <a:defRPr/>
            </a:pPr>
            <a:endParaRPr lang="en-US"/>
          </a:p>
        </p:txBody>
      </p:sp>
      <p:sp>
        <p:nvSpPr>
          <p:cNvPr id="819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0A011F8B-615B-4977-A954-FBBC9F9A939F}" type="slidenum">
              <a:rPr lang="en-US"/>
              <a:pPr>
                <a:defRPr/>
              </a:pPr>
              <a:t>‹#›</a:t>
            </a:fld>
            <a:endParaRPr lang="en-US"/>
          </a:p>
        </p:txBody>
      </p:sp>
    </p:spTree>
    <p:extLst>
      <p:ext uri="{BB962C8B-B14F-4D97-AF65-F5344CB8AC3E}">
        <p14:creationId xmlns:p14="http://schemas.microsoft.com/office/powerpoint/2010/main" val="8369534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teacherspayteachers.com/Store/Chalk-Dust-Diva"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teacherspayteachers.com/Store/Chalk-Dust-Diva"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www.teacherspayteachers.com/Store/Chalk-Dust-Diva"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teacherspayteachers.com/Store/Chalk-Dust-Diva"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www.teacherspayteachers.com/Store/Chalk-Dust-Diva"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B4EDA635-2968-4566-88CE-EC2099356FB1}" type="slidenum">
              <a:rPr lang="en-US" smtClean="0"/>
              <a:pPr/>
              <a:t>1</a:t>
            </a:fld>
            <a:endParaRPr lang="en-US" smtClean="0"/>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p:spPr>
        <p:txBody>
          <a:bodyPr/>
          <a:lstStyle/>
          <a:p>
            <a:pPr eaLnBrk="1" hangingPunct="1"/>
            <a:r>
              <a:rPr lang="en-US" smtClean="0">
                <a:hlinkClick r:id="rId3"/>
              </a:rPr>
              <a:t>http://www.teacherspayteachers.com/Store/Chalk-Dust-Diva</a:t>
            </a:r>
            <a:r>
              <a:rPr lang="en-US" smtClean="0"/>
              <a:t>        </a:t>
            </a:r>
            <a:r>
              <a:rPr lang="en-US" i="1" smtClean="0"/>
              <a:t>Copyright © 2012 Chalk-Dust-Diva</a:t>
            </a:r>
            <a:r>
              <a:rPr lang="en-US" smtClean="0"/>
              <a:t>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DAFF4D45-A5E8-4407-9B95-FBC9428A4047}" type="slidenum">
              <a:rPr lang="en-US" smtClean="0"/>
              <a:pPr/>
              <a:t>14</a:t>
            </a:fld>
            <a:endParaRPr lang="en-US" smtClean="0"/>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004CF9D5-1556-4F56-AB21-BBDCF21C6FA2}" type="slidenum">
              <a:rPr lang="en-US" smtClean="0"/>
              <a:pPr/>
              <a:t>15</a:t>
            </a:fld>
            <a:endParaRPr lang="en-US" smtClean="0"/>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A041CEA6-DCE2-48B0-8B76-8782CE595563}" type="slidenum">
              <a:rPr lang="en-US" smtClean="0"/>
              <a:pPr/>
              <a:t>16</a:t>
            </a:fld>
            <a:endParaRPr lang="en-US" smtClean="0"/>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BAC3CBB7-63EE-42A1-B5DC-AEDF40F4A143}" type="slidenum">
              <a:rPr lang="en-US" smtClean="0"/>
              <a:pPr/>
              <a:t>17</a:t>
            </a:fld>
            <a:endParaRPr lang="en-US" smtClean="0"/>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CEBDA853-5127-4119-A9FC-09AEC144B2A1}" type="slidenum">
              <a:rPr lang="en-US" smtClean="0"/>
              <a:pPr/>
              <a:t>18</a:t>
            </a:fld>
            <a:endParaRPr lang="en-US" smtClean="0"/>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pPr eaLnBrk="1" hangingPunct="1"/>
            <a:r>
              <a:rPr lang="en-US" smtClean="0">
                <a:hlinkClick r:id="rId3"/>
              </a:rPr>
              <a:t>http://www.teacherspayteachers.com/Store/Chalk-Dust-Diva</a:t>
            </a:r>
            <a:r>
              <a:rPr lang="en-US" smtClean="0"/>
              <a:t>        </a:t>
            </a:r>
            <a:r>
              <a:rPr lang="en-US" i="1" smtClean="0"/>
              <a:t>Copyright © 2012 Chalk-Dust-Diva</a:t>
            </a:r>
            <a:r>
              <a:rPr lang="en-US" smtClean="0"/>
              <a:t>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E680AC90-07D4-4F26-97ED-D74D8E67D5E4}" type="slidenum">
              <a:rPr lang="en-US" smtClean="0"/>
              <a:pPr/>
              <a:t>19</a:t>
            </a:fld>
            <a:endParaRPr lang="en-US" smtClean="0"/>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B67E90B6-953A-4E9D-A84F-A271B23FE0D2}" type="slidenum">
              <a:rPr lang="en-US" smtClean="0"/>
              <a:pPr/>
              <a:t>20</a:t>
            </a:fld>
            <a:endParaRPr lang="en-US" smtClean="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B468293C-9168-4760-9601-79B7E91AC948}" type="slidenum">
              <a:rPr lang="en-US" smtClean="0"/>
              <a:pPr/>
              <a:t>21</a:t>
            </a:fld>
            <a:endParaRPr lang="en-US" smtClean="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350EF70F-2DF3-412F-8A47-2ABB482002B0}" type="slidenum">
              <a:rPr lang="en-US" smtClean="0"/>
              <a:pPr/>
              <a:t>22</a:t>
            </a:fld>
            <a:endParaRPr lang="en-US"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2CC22873-5EF5-446E-9DB2-62BC0131605E}" type="slidenum">
              <a:rPr lang="en-US" smtClean="0"/>
              <a:pPr/>
              <a:t>23</a:t>
            </a:fld>
            <a:endParaRPr lang="en-US" smtClean="0"/>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1E72F4F9-FE8D-4A77-8D0D-568FC3E040DE}" type="slidenum">
              <a:rPr lang="en-US" smtClean="0"/>
              <a:pPr/>
              <a:t>6</a:t>
            </a:fld>
            <a:endParaRPr lang="en-US" smtClean="0"/>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193D98D4-6317-4301-BD9A-B32C24B5F901}" type="slidenum">
              <a:rPr lang="en-US" smtClean="0"/>
              <a:pPr/>
              <a:t>24</a:t>
            </a:fld>
            <a:endParaRPr lang="en-US" smtClean="0"/>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7A6325FC-7FCD-40E4-AFFD-9EDB299B578A}" type="slidenum">
              <a:rPr lang="en-US" smtClean="0"/>
              <a:pPr/>
              <a:t>25</a:t>
            </a:fld>
            <a:endParaRPr lang="en-US" smtClean="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5AF94117-FA28-47EE-879B-7397A29816DB}" type="slidenum">
              <a:rPr lang="en-US" smtClean="0"/>
              <a:pPr/>
              <a:t>26</a:t>
            </a:fld>
            <a:endParaRPr lang="en-US" smtClean="0"/>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B35CA0B6-2E3D-48EC-9B16-DFE77727A35E}" type="slidenum">
              <a:rPr lang="en-US" smtClean="0"/>
              <a:pPr/>
              <a:t>28</a:t>
            </a:fld>
            <a:endParaRPr lang="en-US" smtClean="0"/>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7248F460-14CD-4FB4-BB70-A0EE4BC84597}" type="slidenum">
              <a:rPr lang="en-US" smtClean="0"/>
              <a:pPr/>
              <a:t>29</a:t>
            </a:fld>
            <a:endParaRPr lang="en-US" smtClean="0"/>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a:noFill/>
          <a:ln/>
        </p:spPr>
        <p:txBody>
          <a:bodyPr/>
          <a:lstStyle/>
          <a:p>
            <a:r>
              <a:rPr lang="en-US" smtClean="0">
                <a:hlinkClick r:id="rId3"/>
              </a:rPr>
              <a:t>http://www.teacherspayteachers.com/Store/Chalk-Dust-Diva</a:t>
            </a:r>
            <a:r>
              <a:rPr lang="en-US" smtClean="0"/>
              <a:t>        </a:t>
            </a:r>
            <a:r>
              <a:rPr lang="en-US" i="1" smtClean="0"/>
              <a:t>Copyright © 2012 Chalk-Dust-Diva</a:t>
            </a:r>
            <a:r>
              <a:rPr lang="en-US" smtClean="0"/>
              <a:t>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78B2C41C-3378-4913-A50D-8D07D1303543}" type="slidenum">
              <a:rPr lang="en-US" smtClean="0"/>
              <a:pPr/>
              <a:t>31</a:t>
            </a:fld>
            <a:endParaRPr lang="en-US" smtClean="0"/>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A011F8B-615B-4977-A954-FBBC9F9A939F}" type="slidenum">
              <a:rPr lang="en-US" smtClean="0"/>
              <a:pPr>
                <a:defRPr/>
              </a:pPr>
              <a:t>32</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B419DFD0-C623-4818-B2D3-D8A16F495318}" type="slidenum">
              <a:rPr lang="en-US" smtClean="0"/>
              <a:pPr/>
              <a:t>33</a:t>
            </a:fld>
            <a:endParaRPr lang="en-US" smtClean="0"/>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3E29AB02-334C-4D6D-B514-9527A8A4250D}" type="slidenum">
              <a:rPr lang="en-US" smtClean="0"/>
              <a:pPr/>
              <a:t>40</a:t>
            </a:fld>
            <a:endParaRPr lang="en-US" smtClean="0"/>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76972036-FF73-49B4-8231-5A385A76E63F}" type="slidenum">
              <a:rPr lang="en-US" smtClean="0"/>
              <a:pPr/>
              <a:t>7</a:t>
            </a:fld>
            <a:endParaRPr lang="en-US" smtClean="0"/>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fld id="{D0004FC4-5FE4-4A1F-8193-C82CCE6EFD96}" type="slidenum">
              <a:rPr lang="en-US" smtClean="0"/>
              <a:pPr/>
              <a:t>41</a:t>
            </a:fld>
            <a:endParaRPr lang="en-US" smtClean="0"/>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82C5A4F7-3D1B-4189-8C74-915E0245B174}" type="slidenum">
              <a:rPr lang="en-US" smtClean="0"/>
              <a:pPr/>
              <a:t>42</a:t>
            </a:fld>
            <a:endParaRPr lang="en-US" smtClean="0"/>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ECEFF7DA-55B4-4CC1-955B-E9E4D8C1A789}" type="slidenum">
              <a:rPr lang="en-US" smtClean="0"/>
              <a:pPr/>
              <a:t>43</a:t>
            </a:fld>
            <a:endParaRPr lang="en-US" smtClean="0"/>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2DF97BB2-AC3F-4318-BB8A-50487C67A96A}" type="slidenum">
              <a:rPr lang="en-US" smtClean="0"/>
              <a:pPr/>
              <a:t>44</a:t>
            </a:fld>
            <a:endParaRPr lang="en-US" smtClean="0"/>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F58ACF01-DE54-476F-B1A9-340DF28B51AD}" type="slidenum">
              <a:rPr lang="en-US" smtClean="0"/>
              <a:pPr/>
              <a:t>45</a:t>
            </a:fld>
            <a:endParaRPr lang="en-US" smtClean="0"/>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7C2E21E9-12C3-4FE3-A474-8D88496A5433}" type="slidenum">
              <a:rPr lang="en-US" smtClean="0"/>
              <a:pPr/>
              <a:t>46</a:t>
            </a:fld>
            <a:endParaRPr lang="en-US" smtClean="0"/>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C29AA6C7-3F6A-430C-AFBF-0C36211A450C}" type="slidenum">
              <a:rPr lang="en-US" smtClean="0"/>
              <a:pPr/>
              <a:t>47</a:t>
            </a:fld>
            <a:endParaRPr lang="en-US" smtClean="0"/>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A38B3071-5C2E-4EF3-B0CA-CE94FF3D2B0E}" type="slidenum">
              <a:rPr lang="en-US" smtClean="0"/>
              <a:pPr/>
              <a:t>48</a:t>
            </a:fld>
            <a:endParaRPr lang="en-US" smtClean="0"/>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D351498B-0535-4CBF-9878-244CEC76C528}" type="slidenum">
              <a:rPr lang="en-US" smtClean="0"/>
              <a:pPr/>
              <a:t>49</a:t>
            </a:fld>
            <a:endParaRPr lang="en-US" smtClean="0"/>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D36DEBA7-D108-46C1-904A-847ACF35A361}" type="slidenum">
              <a:rPr lang="en-US" smtClean="0"/>
              <a:pPr/>
              <a:t>50</a:t>
            </a:fld>
            <a:endParaRPr lang="en-US" smtClean="0"/>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42D23EF5-07A1-4441-B413-65CF7CC59E6A}" type="slidenum">
              <a:rPr lang="en-US" smtClean="0"/>
              <a:pPr/>
              <a:t>8</a:t>
            </a:fld>
            <a:endParaRPr lang="en-US" smtClean="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p:spPr>
        <p:txBody>
          <a:bodyPr/>
          <a:lstStyle/>
          <a:p>
            <a:pPr eaLnBrk="1" hangingPunct="1"/>
            <a:r>
              <a:rPr lang="en-US" smtClean="0">
                <a:hlinkClick r:id="rId3"/>
              </a:rPr>
              <a:t>http://www.teacherspayteachers.com/Store/Chalk-Dust-Diva</a:t>
            </a:r>
            <a:r>
              <a:rPr lang="en-US" smtClean="0"/>
              <a:t>        </a:t>
            </a:r>
            <a:r>
              <a:rPr lang="en-US" i="1" smtClean="0"/>
              <a:t>Copyright © 2012 Chalk-Dust-Diva</a:t>
            </a:r>
            <a:r>
              <a:rPr lang="en-US" smtClean="0"/>
              <a:t> </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0644B2E5-7464-43AB-8DDC-D3507CA0335A}" type="slidenum">
              <a:rPr lang="en-US" smtClean="0"/>
              <a:pPr/>
              <a:t>51</a:t>
            </a:fld>
            <a:endParaRPr lang="en-US" smtClean="0"/>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2E6E89A3-DD82-4B47-8832-E64A3A831588}" type="slidenum">
              <a:rPr lang="en-US" smtClean="0"/>
              <a:pPr/>
              <a:t>52</a:t>
            </a:fld>
            <a:endParaRPr lang="en-US" smtClean="0"/>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10 minute film clip</a:t>
            </a:r>
            <a:endParaRPr lang="en-US" dirty="0"/>
          </a:p>
        </p:txBody>
      </p:sp>
      <p:sp>
        <p:nvSpPr>
          <p:cNvPr id="4" name="Slide Number Placeholder 3"/>
          <p:cNvSpPr>
            <a:spLocks noGrp="1"/>
          </p:cNvSpPr>
          <p:nvPr>
            <p:ph type="sldNum" sz="quarter" idx="10"/>
          </p:nvPr>
        </p:nvSpPr>
        <p:spPr/>
        <p:txBody>
          <a:bodyPr/>
          <a:lstStyle/>
          <a:p>
            <a:pPr>
              <a:defRPr/>
            </a:pPr>
            <a:fld id="{0A011F8B-615B-4977-A954-FBBC9F9A939F}" type="slidenum">
              <a:rPr lang="en-US" smtClean="0"/>
              <a:pPr>
                <a:defRPr/>
              </a:pPr>
              <a:t>53</a:t>
            </a:fld>
            <a:endParaRPr lang="en-US"/>
          </a:p>
        </p:txBody>
      </p:sp>
    </p:spTree>
    <p:extLst>
      <p:ext uri="{BB962C8B-B14F-4D97-AF65-F5344CB8AC3E}">
        <p14:creationId xmlns:p14="http://schemas.microsoft.com/office/powerpoint/2010/main" val="10939067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D7A5E52C-FF7E-4245-AF30-82796C6F7959}" type="slidenum">
              <a:rPr lang="en-US" smtClean="0"/>
              <a:pPr/>
              <a:t>54</a:t>
            </a:fld>
            <a:endParaRPr lang="en-US" smtClean="0"/>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p>
            <a:fld id="{2F8A5AF6-1ACA-4EE8-A9B7-76B9A13D89D1}" type="slidenum">
              <a:rPr lang="en-US" smtClean="0"/>
              <a:pPr/>
              <a:t>55</a:t>
            </a:fld>
            <a:endParaRPr lang="en-US" smtClean="0"/>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p:spPr>
        <p:txBody>
          <a:bodyPr/>
          <a:lstStyle/>
          <a:p>
            <a:pPr eaLnBrk="1" hangingPunct="1"/>
            <a:r>
              <a:rPr lang="en-US" smtClean="0">
                <a:hlinkClick r:id="rId3"/>
              </a:rPr>
              <a:t>http://www.teacherspayteachers.com/Store/Chalk-Dust-Diva</a:t>
            </a:r>
            <a:r>
              <a:rPr lang="en-US" smtClean="0"/>
              <a:t>        </a:t>
            </a:r>
            <a:r>
              <a:rPr lang="en-US" i="1" smtClean="0"/>
              <a:t>Copyright © 2012 Chalk-Dust-Diva</a:t>
            </a:r>
            <a:r>
              <a:rPr lang="en-US" smtClean="0"/>
              <a:t> </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fld id="{1F963E58-85D9-4C2B-ADAA-D04384496686}" type="slidenum">
              <a:rPr lang="en-US" smtClean="0"/>
              <a:pPr/>
              <a:t>56</a:t>
            </a:fld>
            <a:endParaRPr lang="en-US" smtClean="0"/>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9C3290A4-9BF7-4BD4-A5FC-7C4A65385548}" type="slidenum">
              <a:rPr lang="en-US" smtClean="0"/>
              <a:pPr/>
              <a:t>57</a:t>
            </a:fld>
            <a:endParaRPr lang="en-US" smtClean="0"/>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55252432-501E-484B-ADFE-A72011283528}" type="slidenum">
              <a:rPr lang="en-US" smtClean="0"/>
              <a:pPr/>
              <a:t>58</a:t>
            </a:fld>
            <a:endParaRPr lang="en-US" smtClean="0"/>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fld id="{8C44E66D-7AA1-4B09-9C3F-93F04BFE38F0}" type="slidenum">
              <a:rPr lang="en-US" smtClean="0"/>
              <a:pPr/>
              <a:t>59</a:t>
            </a:fld>
            <a:endParaRPr lang="en-US" smtClean="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D1E290D9-B5BC-4097-83D2-CB44AE61B2BD}" type="slidenum">
              <a:rPr lang="en-US" smtClean="0"/>
              <a:pPr/>
              <a:t>9</a:t>
            </a:fld>
            <a:endParaRPr lang="en-US" smtClean="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B855AE37-98CA-430D-9B86-B506C0A42CBC}" type="slidenum">
              <a:rPr lang="en-US" smtClean="0"/>
              <a:pPr/>
              <a:t>10</a:t>
            </a:fld>
            <a:endParaRPr lang="en-US" smtClean="0"/>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F5A27105-BDC8-45BE-8766-BE86FD967545}" type="slidenum">
              <a:rPr lang="en-US" smtClean="0"/>
              <a:pPr/>
              <a:t>11</a:t>
            </a:fld>
            <a:endParaRPr lang="en-US" smtClean="0"/>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36DD54E5-C42C-4BCD-BBDF-4360B2C42CE1}" type="slidenum">
              <a:rPr lang="en-US" smtClean="0"/>
              <a:pPr/>
              <a:t>12</a:t>
            </a:fld>
            <a:endParaRPr lang="en-US" smtClean="0"/>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205E0926-5FDE-4F4F-BE00-5ADB6C70C771}" type="slidenum">
              <a:rPr lang="en-US" smtClean="0"/>
              <a:pPr/>
              <a:t>13</a:t>
            </a:fld>
            <a:endParaRPr lang="en-US" smtClean="0"/>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DF620B6-74D6-44AF-B300-8F7283E0377B}" type="slidenum">
              <a:rPr lang="en-US"/>
              <a:pPr>
                <a:defRPr/>
              </a:pPr>
              <a:t>‹#›</a:t>
            </a:fld>
            <a:endParaRPr lang="en-US"/>
          </a:p>
        </p:txBody>
      </p:sp>
    </p:spTree>
  </p:cSld>
  <p:clrMapOvr>
    <a:masterClrMapping/>
  </p:clrMapOvr>
  <p:transition spd="med">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4215662-DA4F-4D03-995C-4A8E6577202D}" type="slidenum">
              <a:rPr lang="en-US"/>
              <a:pPr>
                <a:defRPr/>
              </a:pPr>
              <a:t>‹#›</a:t>
            </a:fld>
            <a:endParaRPr lang="en-US"/>
          </a:p>
        </p:txBody>
      </p:sp>
    </p:spTree>
  </p:cSld>
  <p:clrMapOvr>
    <a:masterClrMapping/>
  </p:clrMapOvr>
  <p:transition spd="med">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11C7C73-5BA5-429D-ABF8-1C73DEABD4CB}" type="slidenum">
              <a:rPr lang="en-US"/>
              <a:pPr>
                <a:defRPr/>
              </a:pPr>
              <a:t>‹#›</a:t>
            </a:fld>
            <a:endParaRPr lang="en-US"/>
          </a:p>
        </p:txBody>
      </p:sp>
    </p:spTree>
  </p:cSld>
  <p:clrMapOvr>
    <a:masterClrMapping/>
  </p:clrMapOvr>
  <p:transition spd="med">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71B4A77D-5AD5-4315-BC82-F60FDD7F7F39}" type="slidenum">
              <a:rPr lang="en-US"/>
              <a:pPr>
                <a:defRPr/>
              </a:pPr>
              <a:t>‹#›</a:t>
            </a:fld>
            <a:endParaRPr lang="en-US"/>
          </a:p>
        </p:txBody>
      </p:sp>
    </p:spTree>
  </p:cSld>
  <p:clrMapOvr>
    <a:masterClrMapping/>
  </p:clrMapOvr>
  <p:transition spd="med">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37EC2B0-430D-4447-98F6-1A7DAE153239}" type="slidenum">
              <a:rPr lang="en-US"/>
              <a:pPr>
                <a:defRPr/>
              </a:pPr>
              <a:t>‹#›</a:t>
            </a:fld>
            <a:endParaRPr lang="en-US"/>
          </a:p>
        </p:txBody>
      </p:sp>
    </p:spTree>
  </p:cSld>
  <p:clrMapOvr>
    <a:masterClrMapping/>
  </p:clrMapOvr>
  <p:transition spd="med">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0F16221-D963-4BF0-8E63-D889248D88EA}" type="slidenum">
              <a:rPr lang="en-US"/>
              <a:pPr>
                <a:defRPr/>
              </a:pPr>
              <a:t>‹#›</a:t>
            </a:fld>
            <a:endParaRPr lang="en-US"/>
          </a:p>
        </p:txBody>
      </p:sp>
    </p:spTree>
  </p:cSld>
  <p:clrMapOvr>
    <a:masterClrMapping/>
  </p:clrMapOvr>
  <p:transition spd="med">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52FF2D5-AA26-4130-ABAA-5EDD0E092EE2}" type="slidenum">
              <a:rPr lang="en-US"/>
              <a:pPr>
                <a:defRPr/>
              </a:pPr>
              <a:t>‹#›</a:t>
            </a:fld>
            <a:endParaRPr lang="en-US"/>
          </a:p>
        </p:txBody>
      </p:sp>
    </p:spTree>
  </p:cSld>
  <p:clrMapOvr>
    <a:masterClrMapping/>
  </p:clrMapOvr>
  <p:transition spd="med">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53F95A9-77E0-48EB-9320-7B33F2E95216}" type="slidenum">
              <a:rPr lang="en-US"/>
              <a:pPr>
                <a:defRPr/>
              </a:pPr>
              <a:t>‹#›</a:t>
            </a:fld>
            <a:endParaRPr lang="en-US"/>
          </a:p>
        </p:txBody>
      </p:sp>
    </p:spTree>
  </p:cSld>
  <p:clrMapOvr>
    <a:masterClrMapping/>
  </p:clrMapOvr>
  <p:transition spd="med">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82BFDB3-4910-463C-949D-DDCF037D9CBC}" type="slidenum">
              <a:rPr lang="en-US"/>
              <a:pPr>
                <a:defRPr/>
              </a:pPr>
              <a:t>‹#›</a:t>
            </a:fld>
            <a:endParaRPr lang="en-US"/>
          </a:p>
        </p:txBody>
      </p:sp>
    </p:spTree>
  </p:cSld>
  <p:clrMapOvr>
    <a:masterClrMapping/>
  </p:clrMapOvr>
  <p:transition spd="med">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DE44BFC-F3F3-4DA5-AA23-C05109DCB8CA}" type="slidenum">
              <a:rPr lang="en-US"/>
              <a:pPr>
                <a:defRPr/>
              </a:pPr>
              <a:t>‹#›</a:t>
            </a:fld>
            <a:endParaRPr lang="en-US"/>
          </a:p>
        </p:txBody>
      </p:sp>
    </p:spTree>
  </p:cSld>
  <p:clrMapOvr>
    <a:masterClrMapping/>
  </p:clrMapOvr>
  <p:transition spd="med">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5ECA48C-3158-4C83-9984-5D85FC54C854}" type="slidenum">
              <a:rPr lang="en-US"/>
              <a:pPr>
                <a:defRPr/>
              </a:pPr>
              <a:t>‹#›</a:t>
            </a:fld>
            <a:endParaRPr lang="en-US"/>
          </a:p>
        </p:txBody>
      </p:sp>
    </p:spTree>
  </p:cSld>
  <p:clrMapOvr>
    <a:masterClrMapping/>
  </p:clrMapOvr>
  <p:transition spd="med">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E230DEF-A9DE-4759-8F64-0A51314C4844}" type="slidenum">
              <a:rPr lang="en-US"/>
              <a:pPr>
                <a:defRPr/>
              </a:pPr>
              <a:t>‹#›</a:t>
            </a:fld>
            <a:endParaRPr lang="en-US"/>
          </a:p>
        </p:txBody>
      </p:sp>
    </p:spTree>
  </p:cSld>
  <p:clrMapOvr>
    <a:masterClrMapping/>
  </p:clrMapOvr>
  <p:transition spd="med">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D417392-57A7-4C34-9EE5-E905E85D93EE}" type="slidenum">
              <a:rPr lang="en-US"/>
              <a:pPr>
                <a:defRPr/>
              </a:pPr>
              <a:t>‹#›</a:t>
            </a:fld>
            <a:endParaRPr lang="en-US"/>
          </a:p>
        </p:txBody>
      </p:sp>
    </p:spTree>
  </p:cSld>
  <p:clrMapOvr>
    <a:masterClrMapping/>
  </p:clrMapOvr>
  <p:transition spd="med">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DDEC9C9C-F9CA-481E-99D7-BCB13F0A3CD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spd="med">
    <p:random/>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omic Sans MS" pitchFamily="66" charset="0"/>
          <a:cs typeface="Arial" charset="0"/>
        </a:defRPr>
      </a:lvl2pPr>
      <a:lvl3pPr algn="ctr" rtl="0" eaLnBrk="0" fontAlgn="base" hangingPunct="0">
        <a:spcBef>
          <a:spcPct val="0"/>
        </a:spcBef>
        <a:spcAft>
          <a:spcPct val="0"/>
        </a:spcAft>
        <a:defRPr sz="4400">
          <a:solidFill>
            <a:schemeClr val="tx2"/>
          </a:solidFill>
          <a:latin typeface="Comic Sans MS" pitchFamily="66" charset="0"/>
          <a:cs typeface="Arial" charset="0"/>
        </a:defRPr>
      </a:lvl3pPr>
      <a:lvl4pPr algn="ctr" rtl="0" eaLnBrk="0" fontAlgn="base" hangingPunct="0">
        <a:spcBef>
          <a:spcPct val="0"/>
        </a:spcBef>
        <a:spcAft>
          <a:spcPct val="0"/>
        </a:spcAft>
        <a:defRPr sz="4400">
          <a:solidFill>
            <a:schemeClr val="tx2"/>
          </a:solidFill>
          <a:latin typeface="Comic Sans MS" pitchFamily="66" charset="0"/>
          <a:cs typeface="Arial" charset="0"/>
        </a:defRPr>
      </a:lvl4pPr>
      <a:lvl5pPr algn="ctr" rtl="0" eaLnBrk="0" fontAlgn="base" hangingPunct="0">
        <a:spcBef>
          <a:spcPct val="0"/>
        </a:spcBef>
        <a:spcAft>
          <a:spcPct val="0"/>
        </a:spcAft>
        <a:defRPr sz="4400">
          <a:solidFill>
            <a:schemeClr val="tx2"/>
          </a:solidFill>
          <a:latin typeface="Comic Sans MS" pitchFamily="66" charset="0"/>
          <a:cs typeface="Arial" charset="0"/>
        </a:defRPr>
      </a:lvl5pPr>
      <a:lvl6pPr marL="457200" algn="ctr" rtl="0" fontAlgn="base">
        <a:spcBef>
          <a:spcPct val="0"/>
        </a:spcBef>
        <a:spcAft>
          <a:spcPct val="0"/>
        </a:spcAft>
        <a:defRPr sz="4400">
          <a:solidFill>
            <a:schemeClr val="tx2"/>
          </a:solidFill>
          <a:latin typeface="Comic Sans MS" pitchFamily="66" charset="0"/>
          <a:cs typeface="Arial" charset="0"/>
        </a:defRPr>
      </a:lvl6pPr>
      <a:lvl7pPr marL="914400" algn="ctr" rtl="0" fontAlgn="base">
        <a:spcBef>
          <a:spcPct val="0"/>
        </a:spcBef>
        <a:spcAft>
          <a:spcPct val="0"/>
        </a:spcAft>
        <a:defRPr sz="4400">
          <a:solidFill>
            <a:schemeClr val="tx2"/>
          </a:solidFill>
          <a:latin typeface="Comic Sans MS" pitchFamily="66" charset="0"/>
          <a:cs typeface="Arial" charset="0"/>
        </a:defRPr>
      </a:lvl7pPr>
      <a:lvl8pPr marL="1371600" algn="ctr" rtl="0" fontAlgn="base">
        <a:spcBef>
          <a:spcPct val="0"/>
        </a:spcBef>
        <a:spcAft>
          <a:spcPct val="0"/>
        </a:spcAft>
        <a:defRPr sz="4400">
          <a:solidFill>
            <a:schemeClr val="tx2"/>
          </a:solidFill>
          <a:latin typeface="Comic Sans MS" pitchFamily="66" charset="0"/>
          <a:cs typeface="Arial" charset="0"/>
        </a:defRPr>
      </a:lvl8pPr>
      <a:lvl9pPr marL="1828800" algn="ctr" rtl="0" fontAlgn="base">
        <a:spcBef>
          <a:spcPct val="0"/>
        </a:spcBef>
        <a:spcAft>
          <a:spcPct val="0"/>
        </a:spcAft>
        <a:defRPr sz="4400">
          <a:solidFill>
            <a:schemeClr val="tx2"/>
          </a:solidFill>
          <a:latin typeface="Comic Sans MS" pitchFamily="66"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audio" Target="../media/audio1.wav"/><Relationship Id="rId5" Type="http://schemas.openxmlformats.org/officeDocument/2006/relationships/image" Target="../media/image29.png"/><Relationship Id="rId4" Type="http://schemas.openxmlformats.org/officeDocument/2006/relationships/image" Target="../media/image18.jpeg"/></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slideLayout" Target="../slideLayouts/slideLayout12.xml"/><Relationship Id="rId7" Type="http://schemas.openxmlformats.org/officeDocument/2006/relationships/image" Target="../media/image36.jpe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notesSlide" Target="../notesSlides/notesSlide27.xml"/><Relationship Id="rId9" Type="http://schemas.openxmlformats.org/officeDocument/2006/relationships/image" Target="../media/image38.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2.xml"/><Relationship Id="rId1" Type="http://schemas.openxmlformats.org/officeDocument/2006/relationships/video" Target="file:///E:\TpT%20to%20Add\ready%20to%20upload\TpT%20Lecture%20-%20The%20Vietnam%20War%20-%20U.S\TpT%20The%20Vietnam%20War%20-%20U.S.%20Involvement\film-songs%20Vietnam\Chuck%20Rosenberg%20-%20Six%20Clicks.mp4" TargetMode="External"/><Relationship Id="rId6" Type="http://schemas.openxmlformats.org/officeDocument/2006/relationships/image" Target="../media/image40.png"/><Relationship Id="rId5" Type="http://schemas.openxmlformats.org/officeDocument/2006/relationships/hyperlink" Target="https://www.youtube.com/watch?v=yvizuhbzk4c" TargetMode="External"/><Relationship Id="rId4" Type="http://schemas.openxmlformats.org/officeDocument/2006/relationships/audio" Target="../media/audio2.wav"/></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8" Type="http://schemas.openxmlformats.org/officeDocument/2006/relationships/image" Target="../media/image45.jpeg"/><Relationship Id="rId13" Type="http://schemas.openxmlformats.org/officeDocument/2006/relationships/image" Target="../media/image50.jpeg"/><Relationship Id="rId18" Type="http://schemas.openxmlformats.org/officeDocument/2006/relationships/image" Target="../media/image55.jpeg"/><Relationship Id="rId3" Type="http://schemas.openxmlformats.org/officeDocument/2006/relationships/slideLayout" Target="../slideLayouts/slideLayout2.xml"/><Relationship Id="rId7" Type="http://schemas.openxmlformats.org/officeDocument/2006/relationships/image" Target="../media/image44.jpeg"/><Relationship Id="rId12" Type="http://schemas.openxmlformats.org/officeDocument/2006/relationships/image" Target="../media/image49.jpeg"/><Relationship Id="rId17" Type="http://schemas.openxmlformats.org/officeDocument/2006/relationships/image" Target="../media/image54.jpeg"/><Relationship Id="rId2" Type="http://schemas.openxmlformats.org/officeDocument/2006/relationships/audio" Target="../media/media2.wav"/><Relationship Id="rId16" Type="http://schemas.openxmlformats.org/officeDocument/2006/relationships/image" Target="../media/image53.jpeg"/><Relationship Id="rId1" Type="http://schemas.microsoft.com/office/2007/relationships/media" Target="../media/media2.wav"/><Relationship Id="rId6" Type="http://schemas.openxmlformats.org/officeDocument/2006/relationships/image" Target="../media/image43.jpeg"/><Relationship Id="rId11" Type="http://schemas.openxmlformats.org/officeDocument/2006/relationships/image" Target="../media/image48.jpeg"/><Relationship Id="rId5" Type="http://schemas.openxmlformats.org/officeDocument/2006/relationships/image" Target="../media/image42.jpeg"/><Relationship Id="rId15" Type="http://schemas.openxmlformats.org/officeDocument/2006/relationships/image" Target="../media/image52.jpeg"/><Relationship Id="rId10" Type="http://schemas.openxmlformats.org/officeDocument/2006/relationships/image" Target="../media/image47.jpeg"/><Relationship Id="rId19" Type="http://schemas.openxmlformats.org/officeDocument/2006/relationships/image" Target="../media/image38.png"/><Relationship Id="rId4" Type="http://schemas.openxmlformats.org/officeDocument/2006/relationships/notesSlide" Target="../notesSlides/notesSlide31.xml"/><Relationship Id="rId9" Type="http://schemas.openxmlformats.org/officeDocument/2006/relationships/image" Target="../media/image46.jpeg"/><Relationship Id="rId14" Type="http://schemas.openxmlformats.org/officeDocument/2006/relationships/image" Target="../media/image51.jpeg"/></Relationships>
</file>

<file path=ppt/slides/_rels/slide4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58.jpeg"/><Relationship Id="rId7" Type="http://schemas.openxmlformats.org/officeDocument/2006/relationships/image" Target="../media/image62.jpe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61.png"/><Relationship Id="rId11" Type="http://schemas.openxmlformats.org/officeDocument/2006/relationships/image" Target="../media/image66.jpeg"/><Relationship Id="rId5" Type="http://schemas.openxmlformats.org/officeDocument/2006/relationships/image" Target="../media/image60.jpeg"/><Relationship Id="rId10" Type="http://schemas.openxmlformats.org/officeDocument/2006/relationships/image" Target="../media/image65.jpeg"/><Relationship Id="rId4" Type="http://schemas.openxmlformats.org/officeDocument/2006/relationships/image" Target="../media/image59.jpeg"/><Relationship Id="rId9" Type="http://schemas.openxmlformats.org/officeDocument/2006/relationships/image" Target="../media/image64.jpeg"/></Relationships>
</file>

<file path=ppt/slides/_rels/slide4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hyperlink" Target="https://www.youtube.com/watch?v=hRwMuFTWcMk&amp;index=6&amp;list=PL9NgZgbu7itlRRnibf84Dm3O9aw7-ws_I" TargetMode="External"/><Relationship Id="rId2" Type="http://schemas.openxmlformats.org/officeDocument/2006/relationships/notesSlide" Target="../notesSlides/notesSlide42.xml"/><Relationship Id="rId1" Type="http://schemas.openxmlformats.org/officeDocument/2006/relationships/slideLayout" Target="../slideLayouts/slideLayout13.xml"/><Relationship Id="rId4" Type="http://schemas.openxmlformats.org/officeDocument/2006/relationships/image" Target="../media/image71.png"/></Relationships>
</file>

<file path=ppt/slides/_rels/slide5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75.jpeg"/><Relationship Id="rId4" Type="http://schemas.openxmlformats.org/officeDocument/2006/relationships/image" Target="../media/image74.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8" Type="http://schemas.openxmlformats.org/officeDocument/2006/relationships/image" Target="../media/image81.jpeg"/><Relationship Id="rId13" Type="http://schemas.openxmlformats.org/officeDocument/2006/relationships/image" Target="../media/image86.jpeg"/><Relationship Id="rId3" Type="http://schemas.openxmlformats.org/officeDocument/2006/relationships/image" Target="../media/image77.jpeg"/><Relationship Id="rId7" Type="http://schemas.openxmlformats.org/officeDocument/2006/relationships/image" Target="../media/image36.jpeg"/><Relationship Id="rId12" Type="http://schemas.openxmlformats.org/officeDocument/2006/relationships/image" Target="../media/image85.jpeg"/><Relationship Id="rId17" Type="http://schemas.openxmlformats.org/officeDocument/2006/relationships/image" Target="../media/image89.png"/><Relationship Id="rId2" Type="http://schemas.openxmlformats.org/officeDocument/2006/relationships/notesSlide" Target="../notesSlides/notesSlide48.xml"/><Relationship Id="rId16" Type="http://schemas.openxmlformats.org/officeDocument/2006/relationships/hyperlink" Target="https://www.youtube.com/watch?v=yRhq-yO1KN8" TargetMode="External"/><Relationship Id="rId1" Type="http://schemas.openxmlformats.org/officeDocument/2006/relationships/slideLayout" Target="../slideLayouts/slideLayout2.xml"/><Relationship Id="rId6" Type="http://schemas.openxmlformats.org/officeDocument/2006/relationships/image" Target="../media/image80.jpeg"/><Relationship Id="rId11" Type="http://schemas.openxmlformats.org/officeDocument/2006/relationships/image" Target="../media/image84.jpeg"/><Relationship Id="rId5" Type="http://schemas.openxmlformats.org/officeDocument/2006/relationships/image" Target="../media/image79.jpeg"/><Relationship Id="rId15" Type="http://schemas.openxmlformats.org/officeDocument/2006/relationships/image" Target="../media/image88.jpeg"/><Relationship Id="rId10" Type="http://schemas.openxmlformats.org/officeDocument/2006/relationships/image" Target="../media/image83.png"/><Relationship Id="rId4" Type="http://schemas.openxmlformats.org/officeDocument/2006/relationships/image" Target="../media/image78.jpeg"/><Relationship Id="rId9" Type="http://schemas.openxmlformats.org/officeDocument/2006/relationships/image" Target="../media/image82.jpeg"/><Relationship Id="rId14" Type="http://schemas.openxmlformats.org/officeDocument/2006/relationships/image" Target="../media/image87.jpe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9" name="Text Box 7"/>
          <p:cNvSpPr txBox="1">
            <a:spLocks noChangeArrowheads="1"/>
          </p:cNvSpPr>
          <p:nvPr/>
        </p:nvSpPr>
        <p:spPr bwMode="auto">
          <a:xfrm>
            <a:off x="838200" y="228600"/>
            <a:ext cx="7543800" cy="1569660"/>
          </a:xfrm>
          <a:prstGeom prst="rect">
            <a:avLst/>
          </a:prstGeom>
          <a:noFill/>
          <a:ln w="9525" algn="ctr">
            <a:noFill/>
            <a:miter lim="800000"/>
            <a:headEnd/>
            <a:tailEnd/>
          </a:ln>
        </p:spPr>
        <p:txBody>
          <a:bodyPr>
            <a:spAutoFit/>
          </a:bodyPr>
          <a:lstStyle/>
          <a:p>
            <a:pPr>
              <a:spcBef>
                <a:spcPts val="0"/>
              </a:spcBef>
            </a:pPr>
            <a:r>
              <a:rPr lang="en-US" sz="4800" dirty="0">
                <a:solidFill>
                  <a:srgbClr val="FF0000"/>
                </a:solidFill>
                <a:latin typeface="Comic Sans MS" pitchFamily="66" charset="0"/>
              </a:rPr>
              <a:t>The Vietnam </a:t>
            </a:r>
            <a:r>
              <a:rPr lang="en-US" sz="4800" dirty="0" smtClean="0">
                <a:solidFill>
                  <a:srgbClr val="FF0000"/>
                </a:solidFill>
                <a:latin typeface="Comic Sans MS" pitchFamily="66" charset="0"/>
              </a:rPr>
              <a:t>War</a:t>
            </a:r>
          </a:p>
          <a:p>
            <a:pPr>
              <a:spcBef>
                <a:spcPts val="0"/>
              </a:spcBef>
            </a:pPr>
            <a:r>
              <a:rPr lang="en-US" sz="2400" dirty="0" smtClean="0">
                <a:solidFill>
                  <a:srgbClr val="FFFF00"/>
                </a:solidFill>
                <a:latin typeface="Comic Sans MS" pitchFamily="66" charset="0"/>
              </a:rPr>
              <a:t>U.S</a:t>
            </a:r>
            <a:r>
              <a:rPr lang="en-US" sz="2400" dirty="0">
                <a:solidFill>
                  <a:srgbClr val="FFFF00"/>
                </a:solidFill>
                <a:latin typeface="Comic Sans MS" pitchFamily="66" charset="0"/>
              </a:rPr>
              <a:t>. </a:t>
            </a:r>
            <a:r>
              <a:rPr lang="en-US" sz="2400" dirty="0" smtClean="0">
                <a:solidFill>
                  <a:srgbClr val="FFFF00"/>
                </a:solidFill>
                <a:latin typeface="Comic Sans MS" pitchFamily="66" charset="0"/>
              </a:rPr>
              <a:t>Intervention</a:t>
            </a:r>
          </a:p>
          <a:p>
            <a:pPr>
              <a:spcBef>
                <a:spcPts val="0"/>
              </a:spcBef>
            </a:pPr>
            <a:r>
              <a:rPr lang="en-US" sz="2400" dirty="0" smtClean="0">
                <a:solidFill>
                  <a:srgbClr val="0070C0"/>
                </a:solidFill>
                <a:latin typeface="Comic Sans MS" pitchFamily="66" charset="0"/>
              </a:rPr>
              <a:t>Lecture &amp; Activity</a:t>
            </a:r>
            <a:endParaRPr lang="en-US" sz="2400" dirty="0">
              <a:solidFill>
                <a:srgbClr val="0070C0"/>
              </a:solidFill>
              <a:latin typeface="Comic Sans MS" pitchFamily="66" charset="0"/>
            </a:endParaRPr>
          </a:p>
        </p:txBody>
      </p:sp>
      <p:pic>
        <p:nvPicPr>
          <p:cNvPr id="1027" name="Picture 3" descr="E:\TpT to Add\ready to upload\TpT Lecture - The Vietnam War - U.S\vietna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842530">
            <a:off x="1784122" y="2225942"/>
            <a:ext cx="2499165" cy="32670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TpT to Add\ready to upload\TpT Lecture - The Vietnam War - U.S\cold war 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851774">
            <a:off x="2966797" y="2502468"/>
            <a:ext cx="2558059" cy="3293648"/>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E:\TpT to Add\ready to upload\TpT Lecture - The Vietnam War - U.S\war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824961">
            <a:off x="3904199" y="2826111"/>
            <a:ext cx="2463791" cy="316691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TpT to Add\ready to upload\TpT Lecture - The Vietnam War - U.S\asia4.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791831">
            <a:off x="4884256" y="2970006"/>
            <a:ext cx="2495385" cy="327571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97639"/>
                                        </p:tgtEl>
                                        <p:attrNameLst>
                                          <p:attrName>style.visibility</p:attrName>
                                        </p:attrNameLst>
                                      </p:cBhvr>
                                      <p:to>
                                        <p:strVal val="visible"/>
                                      </p:to>
                                    </p:set>
                                    <p:anim calcmode="discrete" valueType="clr">
                                      <p:cBhvr override="childStyle">
                                        <p:cTn id="7" dur="80"/>
                                        <p:tgtEl>
                                          <p:spTgt spid="197639"/>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97639"/>
                                        </p:tgtEl>
                                        <p:attrNameLst>
                                          <p:attrName>fillcolor</p:attrName>
                                        </p:attrNameLst>
                                      </p:cBhvr>
                                      <p:tavLst>
                                        <p:tav tm="0">
                                          <p:val>
                                            <p:clrVal>
                                              <a:schemeClr val="accent2"/>
                                            </p:clrVal>
                                          </p:val>
                                        </p:tav>
                                        <p:tav tm="50000">
                                          <p:val>
                                            <p:clrVal>
                                              <a:schemeClr val="hlink"/>
                                            </p:clrVal>
                                          </p:val>
                                        </p:tav>
                                      </p:tavLst>
                                    </p:anim>
                                    <p:set>
                                      <p:cBhvr>
                                        <p:cTn id="9" dur="80"/>
                                        <p:tgtEl>
                                          <p:spTgt spid="19763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63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57200" y="0"/>
            <a:ext cx="8229600" cy="1143000"/>
          </a:xfrm>
        </p:spPr>
        <p:txBody>
          <a:bodyPr/>
          <a:lstStyle/>
          <a:p>
            <a:pPr eaLnBrk="1" hangingPunct="1"/>
            <a:r>
              <a:rPr lang="en-US" smtClean="0">
                <a:solidFill>
                  <a:srgbClr val="00FFFF"/>
                </a:solidFill>
              </a:rPr>
              <a:t> A. The French in Vietnam</a:t>
            </a:r>
          </a:p>
        </p:txBody>
      </p:sp>
      <p:pic>
        <p:nvPicPr>
          <p:cNvPr id="12291" name="Picture 6" descr="3"/>
          <p:cNvPicPr>
            <a:picLocks noGrp="1" noChangeAspect="1" noChangeArrowheads="1"/>
          </p:cNvPicPr>
          <p:nvPr>
            <p:ph type="body" idx="1"/>
          </p:nvPr>
        </p:nvPicPr>
        <p:blipFill>
          <a:blip r:embed="rId3" cstate="print"/>
          <a:srcRect/>
          <a:stretch>
            <a:fillRect/>
          </a:stretch>
        </p:blipFill>
        <p:spPr>
          <a:xfrm>
            <a:off x="304800" y="990600"/>
            <a:ext cx="6248400" cy="5576888"/>
          </a:xfrm>
          <a:noFill/>
          <a:ln>
            <a:solidFill>
              <a:srgbClr val="FF0000"/>
            </a:solidFill>
          </a:ln>
        </p:spPr>
      </p:pic>
      <p:sp>
        <p:nvSpPr>
          <p:cNvPr id="12292" name="Text Box 7"/>
          <p:cNvSpPr txBox="1">
            <a:spLocks noChangeArrowheads="1"/>
          </p:cNvSpPr>
          <p:nvPr/>
        </p:nvSpPr>
        <p:spPr bwMode="auto">
          <a:xfrm>
            <a:off x="6781800" y="1295400"/>
            <a:ext cx="2362200" cy="5568950"/>
          </a:xfrm>
          <a:prstGeom prst="rect">
            <a:avLst/>
          </a:prstGeom>
          <a:noFill/>
          <a:ln w="9525" algn="ctr">
            <a:noFill/>
            <a:miter lim="800000"/>
            <a:headEnd/>
            <a:tailEnd/>
          </a:ln>
        </p:spPr>
        <p:txBody>
          <a:bodyPr>
            <a:spAutoFit/>
          </a:bodyPr>
          <a:lstStyle/>
          <a:p>
            <a:pPr algn="l"/>
            <a:r>
              <a:rPr lang="en-US" sz="2400" b="1">
                <a:solidFill>
                  <a:srgbClr val="FF0000"/>
                </a:solidFill>
                <a:latin typeface="Comic Sans MS" pitchFamily="66" charset="0"/>
              </a:rPr>
              <a:t>Pair-Share:</a:t>
            </a:r>
          </a:p>
          <a:p>
            <a:pPr algn="l"/>
            <a:endParaRPr lang="en-US" sz="2400" b="1">
              <a:solidFill>
                <a:srgbClr val="FF0000"/>
              </a:solidFill>
              <a:latin typeface="Comic Sans MS" pitchFamily="66" charset="0"/>
            </a:endParaRPr>
          </a:p>
          <a:p>
            <a:pPr algn="l"/>
            <a:r>
              <a:rPr lang="en-US" sz="2400" b="1">
                <a:solidFill>
                  <a:srgbClr val="FF0000"/>
                </a:solidFill>
                <a:latin typeface="Comic Sans MS" pitchFamily="66" charset="0"/>
              </a:rPr>
              <a:t>What countries are part of French Indochina?</a:t>
            </a:r>
          </a:p>
          <a:p>
            <a:pPr algn="l"/>
            <a:endParaRPr lang="en-US" sz="2400" b="1">
              <a:solidFill>
                <a:srgbClr val="FF0000"/>
              </a:solidFill>
              <a:latin typeface="Comic Sans MS" pitchFamily="66" charset="0"/>
            </a:endParaRPr>
          </a:p>
          <a:p>
            <a:pPr algn="l"/>
            <a:r>
              <a:rPr lang="en-US" sz="2400" b="1">
                <a:solidFill>
                  <a:srgbClr val="FF0000"/>
                </a:solidFill>
                <a:latin typeface="Comic Sans MS" pitchFamily="66" charset="0"/>
              </a:rPr>
              <a:t>What value would Indochina bring to France?</a:t>
            </a:r>
          </a:p>
          <a:p>
            <a:pPr algn="l"/>
            <a:endParaRPr lang="en-US" sz="2400" b="1">
              <a:solidFill>
                <a:srgbClr val="FF0000"/>
              </a:solidFill>
              <a:latin typeface="Comic Sans MS" pitchFamily="66" charset="0"/>
            </a:endParaRPr>
          </a:p>
          <a:p>
            <a:endParaRPr lang="en-US" sz="2400"/>
          </a:p>
        </p:txBody>
      </p:sp>
    </p:spTree>
  </p:cSld>
  <p:clrMapOvr>
    <a:masterClrMapping/>
  </p:clrMapOvr>
  <p:transition spd="med">
    <p:random/>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7" name="Picture 5" descr="img0054"/>
          <p:cNvPicPr>
            <a:picLocks noChangeAspect="1" noChangeArrowheads="1"/>
          </p:cNvPicPr>
          <p:nvPr/>
        </p:nvPicPr>
        <p:blipFill>
          <a:blip r:embed="rId3" cstate="print"/>
          <a:srcRect l="3934" t="5592" r="3313" b="2434"/>
          <a:stretch>
            <a:fillRect/>
          </a:stretch>
        </p:blipFill>
        <p:spPr bwMode="auto">
          <a:xfrm>
            <a:off x="228600" y="228600"/>
            <a:ext cx="8610600" cy="5691188"/>
          </a:xfrm>
          <a:prstGeom prst="rect">
            <a:avLst/>
          </a:prstGeom>
          <a:noFill/>
          <a:ln w="28575">
            <a:solidFill>
              <a:srgbClr val="FF0000"/>
            </a:solidFill>
            <a:miter lim="800000"/>
            <a:headEnd/>
            <a:tailEnd/>
          </a:ln>
        </p:spPr>
      </p:pic>
      <p:pic>
        <p:nvPicPr>
          <p:cNvPr id="228356" name="Picture 4" descr="Frenchindochina"/>
          <p:cNvPicPr>
            <a:picLocks noChangeAspect="1" noChangeArrowheads="1"/>
          </p:cNvPicPr>
          <p:nvPr/>
        </p:nvPicPr>
        <p:blipFill>
          <a:blip r:embed="rId4" cstate="print"/>
          <a:srcRect/>
          <a:stretch>
            <a:fillRect/>
          </a:stretch>
        </p:blipFill>
        <p:spPr bwMode="auto">
          <a:xfrm>
            <a:off x="3429000" y="304800"/>
            <a:ext cx="5562600" cy="5562600"/>
          </a:xfrm>
          <a:prstGeom prst="rect">
            <a:avLst/>
          </a:prstGeom>
          <a:noFill/>
          <a:ln w="28575">
            <a:solidFill>
              <a:srgbClr val="FF0000"/>
            </a:solidFill>
            <a:miter lim="800000"/>
            <a:headEnd/>
            <a:tailEnd/>
          </a:ln>
        </p:spPr>
      </p:pic>
      <p:sp>
        <p:nvSpPr>
          <p:cNvPr id="228358" name="Text Box 6"/>
          <p:cNvSpPr txBox="1">
            <a:spLocks noChangeArrowheads="1"/>
          </p:cNvSpPr>
          <p:nvPr/>
        </p:nvSpPr>
        <p:spPr bwMode="auto">
          <a:xfrm>
            <a:off x="0" y="6019800"/>
            <a:ext cx="9144000" cy="822325"/>
          </a:xfrm>
          <a:prstGeom prst="rect">
            <a:avLst/>
          </a:prstGeom>
          <a:noFill/>
          <a:ln w="9525" algn="ctr">
            <a:noFill/>
            <a:miter lim="800000"/>
            <a:headEnd/>
            <a:tailEnd/>
          </a:ln>
        </p:spPr>
        <p:txBody>
          <a:bodyPr>
            <a:spAutoFit/>
          </a:bodyPr>
          <a:lstStyle/>
          <a:p>
            <a:pPr>
              <a:spcBef>
                <a:spcPct val="50000"/>
              </a:spcBef>
            </a:pPr>
            <a:r>
              <a:rPr lang="en-US" sz="2400" b="1">
                <a:solidFill>
                  <a:srgbClr val="FF0000"/>
                </a:solidFill>
                <a:latin typeface="Courier New" pitchFamily="49" charset="0"/>
              </a:rPr>
              <a:t>During the Age of Imperialism, the French moved into Southeast Asia and built a colonial empire.</a:t>
            </a:r>
          </a:p>
        </p:txBody>
      </p:sp>
      <p:pic>
        <p:nvPicPr>
          <p:cNvPr id="228354" name="Picture 2" descr="indochina1907large"/>
          <p:cNvPicPr>
            <a:picLocks noChangeAspect="1" noChangeArrowheads="1"/>
          </p:cNvPicPr>
          <p:nvPr/>
        </p:nvPicPr>
        <p:blipFill>
          <a:blip r:embed="rId5" cstate="print"/>
          <a:srcRect/>
          <a:stretch>
            <a:fillRect/>
          </a:stretch>
        </p:blipFill>
        <p:spPr bwMode="auto">
          <a:xfrm>
            <a:off x="381000" y="457200"/>
            <a:ext cx="7391400" cy="5084763"/>
          </a:xfrm>
          <a:prstGeom prst="rect">
            <a:avLst/>
          </a:prstGeom>
          <a:noFill/>
          <a:ln w="28575">
            <a:solidFill>
              <a:srgbClr val="FF0000"/>
            </a:solidFill>
            <a:miter lim="800000"/>
            <a:headEnd/>
            <a:tailEnd/>
          </a:ln>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28357"/>
                                        </p:tgtEl>
                                        <p:attrNameLst>
                                          <p:attrName>style.visibility</p:attrName>
                                        </p:attrNameLst>
                                      </p:cBhvr>
                                      <p:to>
                                        <p:strVal val="visible"/>
                                      </p:to>
                                    </p:set>
                                    <p:animEffect transition="in" filter="fade">
                                      <p:cBhvr>
                                        <p:cTn id="7" dur="2000"/>
                                        <p:tgtEl>
                                          <p:spTgt spid="22835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228358"/>
                                        </p:tgtEl>
                                        <p:attrNameLst>
                                          <p:attrName>style.visibility</p:attrName>
                                        </p:attrNameLst>
                                      </p:cBhvr>
                                      <p:to>
                                        <p:strVal val="visible"/>
                                      </p:to>
                                    </p:set>
                                    <p:anim calcmode="discrete" valueType="clr">
                                      <p:cBhvr override="childStyle">
                                        <p:cTn id="12" dur="80"/>
                                        <p:tgtEl>
                                          <p:spTgt spid="228358"/>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228358"/>
                                        </p:tgtEl>
                                        <p:attrNameLst>
                                          <p:attrName>fillcolor</p:attrName>
                                        </p:attrNameLst>
                                      </p:cBhvr>
                                      <p:tavLst>
                                        <p:tav tm="0">
                                          <p:val>
                                            <p:clrVal>
                                              <a:schemeClr val="accent2"/>
                                            </p:clrVal>
                                          </p:val>
                                        </p:tav>
                                        <p:tav tm="50000">
                                          <p:val>
                                            <p:clrVal>
                                              <a:schemeClr val="hlink"/>
                                            </p:clrVal>
                                          </p:val>
                                        </p:tav>
                                      </p:tavLst>
                                    </p:anim>
                                    <p:set>
                                      <p:cBhvr>
                                        <p:cTn id="14" dur="80"/>
                                        <p:tgtEl>
                                          <p:spTgt spid="228358"/>
                                        </p:tgtEl>
                                        <p:attrNameLst>
                                          <p:attrName>fill.type</p:attrName>
                                        </p:attrNameLst>
                                      </p:cBhvr>
                                      <p:to>
                                        <p:strVal val="solid"/>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0" presetClass="exit" presetSubtype="0" fill="hold" nodeType="clickEffect">
                                  <p:stCondLst>
                                    <p:cond delay="0"/>
                                  </p:stCondLst>
                                  <p:childTnLst>
                                    <p:animEffect transition="out" filter="fade">
                                      <p:cBhvr>
                                        <p:cTn id="18" dur="2000"/>
                                        <p:tgtEl>
                                          <p:spTgt spid="228357"/>
                                        </p:tgtEl>
                                      </p:cBhvr>
                                    </p:animEffect>
                                    <p:set>
                                      <p:cBhvr>
                                        <p:cTn id="19" dur="1" fill="hold">
                                          <p:stCondLst>
                                            <p:cond delay="1999"/>
                                          </p:stCondLst>
                                        </p:cTn>
                                        <p:tgtEl>
                                          <p:spTgt spid="228357"/>
                                        </p:tgtEl>
                                        <p:attrNameLst>
                                          <p:attrName>style.visibility</p:attrName>
                                        </p:attrNameLst>
                                      </p:cBhvr>
                                      <p:to>
                                        <p:strVal val="hidden"/>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nodeType="clickEffect">
                                  <p:stCondLst>
                                    <p:cond delay="0"/>
                                  </p:stCondLst>
                                  <p:childTnLst>
                                    <p:set>
                                      <p:cBhvr>
                                        <p:cTn id="23" dur="1" fill="hold">
                                          <p:stCondLst>
                                            <p:cond delay="0"/>
                                          </p:stCondLst>
                                        </p:cTn>
                                        <p:tgtEl>
                                          <p:spTgt spid="228356"/>
                                        </p:tgtEl>
                                        <p:attrNameLst>
                                          <p:attrName>style.visibility</p:attrName>
                                        </p:attrNameLst>
                                      </p:cBhvr>
                                      <p:to>
                                        <p:strVal val="visible"/>
                                      </p:to>
                                    </p:set>
                                    <p:animEffect transition="in" filter="fade">
                                      <p:cBhvr>
                                        <p:cTn id="24" dur="2000"/>
                                        <p:tgtEl>
                                          <p:spTgt spid="228356"/>
                                        </p:tgtEl>
                                      </p:cBhvr>
                                    </p:animEffect>
                                  </p:childTnLst>
                                </p:cTn>
                              </p:par>
                              <p:par>
                                <p:cTn id="25" presetID="10" presetClass="exit" presetSubtype="0" fill="hold" grpId="1" nodeType="withEffect">
                                  <p:stCondLst>
                                    <p:cond delay="0"/>
                                  </p:stCondLst>
                                  <p:iterate type="lt">
                                    <p:tmPct val="0"/>
                                  </p:iterate>
                                  <p:childTnLst>
                                    <p:animEffect transition="out" filter="fade">
                                      <p:cBhvr>
                                        <p:cTn id="26" dur="2000"/>
                                        <p:tgtEl>
                                          <p:spTgt spid="228358"/>
                                        </p:tgtEl>
                                      </p:cBhvr>
                                    </p:animEffect>
                                    <p:set>
                                      <p:cBhvr>
                                        <p:cTn id="27" dur="1" fill="hold">
                                          <p:stCondLst>
                                            <p:cond delay="1999"/>
                                          </p:stCondLst>
                                        </p:cTn>
                                        <p:tgtEl>
                                          <p:spTgt spid="228358"/>
                                        </p:tgtEl>
                                        <p:attrNameLst>
                                          <p:attrName>style.visibility</p:attrName>
                                        </p:attrNameLst>
                                      </p:cBhvr>
                                      <p:to>
                                        <p:strVal val="hidden"/>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228354"/>
                                        </p:tgtEl>
                                        <p:attrNameLst>
                                          <p:attrName>style.visibility</p:attrName>
                                        </p:attrNameLst>
                                      </p:cBhvr>
                                      <p:to>
                                        <p:strVal val="visible"/>
                                      </p:to>
                                    </p:set>
                                    <p:animEffect transition="in" filter="fade">
                                      <p:cBhvr>
                                        <p:cTn id="32" dur="2000"/>
                                        <p:tgtEl>
                                          <p:spTgt spid="228354"/>
                                        </p:tgtEl>
                                      </p:cBhvr>
                                    </p:animEffect>
                                  </p:childTnLst>
                                </p:cTn>
                              </p:par>
                              <p:par>
                                <p:cTn id="33" presetID="9" presetClass="exit" presetSubtype="0" fill="hold" nodeType="withEffect">
                                  <p:stCondLst>
                                    <p:cond delay="0"/>
                                  </p:stCondLst>
                                  <p:childTnLst>
                                    <p:animEffect transition="out" filter="dissolve">
                                      <p:cBhvr>
                                        <p:cTn id="34" dur="500"/>
                                        <p:tgtEl>
                                          <p:spTgt spid="228356"/>
                                        </p:tgtEl>
                                      </p:cBhvr>
                                    </p:animEffect>
                                    <p:set>
                                      <p:cBhvr>
                                        <p:cTn id="35" dur="1" fill="hold">
                                          <p:stCondLst>
                                            <p:cond delay="499"/>
                                          </p:stCondLst>
                                        </p:cTn>
                                        <p:tgtEl>
                                          <p:spTgt spid="22835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358" grpId="0"/>
      <p:bldP spid="228358"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Text Box 2"/>
          <p:cNvSpPr txBox="1">
            <a:spLocks noChangeArrowheads="1"/>
          </p:cNvSpPr>
          <p:nvPr/>
        </p:nvSpPr>
        <p:spPr bwMode="auto">
          <a:xfrm>
            <a:off x="152400" y="228600"/>
            <a:ext cx="8991600" cy="1552575"/>
          </a:xfrm>
          <a:prstGeom prst="rect">
            <a:avLst/>
          </a:prstGeom>
          <a:noFill/>
          <a:ln w="9525">
            <a:noFill/>
            <a:miter lim="800000"/>
            <a:headEnd/>
            <a:tailEnd/>
          </a:ln>
        </p:spPr>
        <p:txBody>
          <a:bodyPr>
            <a:spAutoFit/>
          </a:bodyPr>
          <a:lstStyle/>
          <a:p>
            <a:pPr marL="371475" indent="-371475" algn="l"/>
            <a:r>
              <a:rPr lang="en-US" sz="2400">
                <a:solidFill>
                  <a:srgbClr val="FF0000"/>
                </a:solidFill>
                <a:latin typeface="Comic Sans MS" pitchFamily="66" charset="0"/>
              </a:rPr>
              <a:t>I. The Vietnam War</a:t>
            </a:r>
            <a:endParaRPr lang="en-US" sz="2400">
              <a:solidFill>
                <a:schemeClr val="bg1"/>
              </a:solidFill>
              <a:latin typeface="Comic Sans MS" pitchFamily="66" charset="0"/>
            </a:endParaRPr>
          </a:p>
          <a:p>
            <a:pPr marL="828675" lvl="1" indent="-371475" algn="l">
              <a:buFontTx/>
              <a:buAutoNum type="alphaUcPeriod"/>
            </a:pPr>
            <a:r>
              <a:rPr lang="en-US" sz="2400">
                <a:solidFill>
                  <a:schemeClr val="bg1"/>
                </a:solidFill>
                <a:latin typeface="Comic Sans MS" pitchFamily="66" charset="0"/>
              </a:rPr>
              <a:t>The French in Vietnam</a:t>
            </a:r>
          </a:p>
          <a:p>
            <a:pPr marL="1285875" lvl="2" indent="-371475" algn="l">
              <a:buFontTx/>
              <a:buAutoNum type="romanLcPeriod"/>
            </a:pPr>
            <a:r>
              <a:rPr lang="en-US" sz="2400">
                <a:solidFill>
                  <a:srgbClr val="00FFFF"/>
                </a:solidFill>
                <a:latin typeface="Comic Sans MS" pitchFamily="66" charset="0"/>
              </a:rPr>
              <a:t>France occupied Vietnam since </a:t>
            </a:r>
            <a:r>
              <a:rPr lang="en-US" sz="2400" u="sng">
                <a:solidFill>
                  <a:srgbClr val="00FFFF"/>
                </a:solidFill>
                <a:latin typeface="Comic Sans MS" pitchFamily="66" charset="0"/>
              </a:rPr>
              <a:t>1886</a:t>
            </a:r>
          </a:p>
          <a:p>
            <a:pPr marL="1285875" lvl="2" indent="-371475" algn="l"/>
            <a:endParaRPr lang="en-US" sz="2400">
              <a:solidFill>
                <a:srgbClr val="00FFFF"/>
              </a:solidFill>
              <a:latin typeface="Comic Sans MS" pitchFamily="66" charset="0"/>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375810">
                                            <p:txEl>
                                              <p:pRg st="1" end="1"/>
                                            </p:txEl>
                                          </p:spTgt>
                                        </p:tgtEl>
                                        <p:attrNameLst>
                                          <p:attrName>style.visibility</p:attrName>
                                        </p:attrNameLst>
                                      </p:cBhvr>
                                      <p:to>
                                        <p:strVal val="visible"/>
                                      </p:to>
                                    </p:set>
                                    <p:anim calcmode="discrete" valueType="clr">
                                      <p:cBhvr override="childStyle">
                                        <p:cTn id="7" dur="80"/>
                                        <p:tgtEl>
                                          <p:spTgt spid="375810">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75810">
                                            <p:txEl>
                                              <p:pRg st="1" end="1"/>
                                            </p:txEl>
                                          </p:spTgt>
                                        </p:tgtEl>
                                        <p:attrNameLst>
                                          <p:attrName>fillcolor</p:attrName>
                                        </p:attrNameLst>
                                      </p:cBhvr>
                                      <p:tavLst>
                                        <p:tav tm="0">
                                          <p:val>
                                            <p:clrVal>
                                              <a:schemeClr val="accent2"/>
                                            </p:clrVal>
                                          </p:val>
                                        </p:tav>
                                        <p:tav tm="50000">
                                          <p:val>
                                            <p:clrVal>
                                              <a:schemeClr val="hlink"/>
                                            </p:clrVal>
                                          </p:val>
                                        </p:tav>
                                      </p:tavLst>
                                    </p:anim>
                                    <p:set>
                                      <p:cBhvr>
                                        <p:cTn id="9" dur="80"/>
                                        <p:tgtEl>
                                          <p:spTgt spid="375810">
                                            <p:txEl>
                                              <p:pRg st="1" end="1"/>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375810">
                                            <p:txEl>
                                              <p:pRg st="2" end="2"/>
                                            </p:txEl>
                                          </p:spTgt>
                                        </p:tgtEl>
                                        <p:attrNameLst>
                                          <p:attrName>style.visibility</p:attrName>
                                        </p:attrNameLst>
                                      </p:cBhvr>
                                      <p:to>
                                        <p:strVal val="visible"/>
                                      </p:to>
                                    </p:set>
                                    <p:anim calcmode="discrete" valueType="clr">
                                      <p:cBhvr override="childStyle">
                                        <p:cTn id="14" dur="80"/>
                                        <p:tgtEl>
                                          <p:spTgt spid="375810">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375810">
                                            <p:txEl>
                                              <p:pRg st="2" end="2"/>
                                            </p:txEl>
                                          </p:spTgt>
                                        </p:tgtEl>
                                        <p:attrNameLst>
                                          <p:attrName>fillcolor</p:attrName>
                                        </p:attrNameLst>
                                      </p:cBhvr>
                                      <p:tavLst>
                                        <p:tav tm="0">
                                          <p:val>
                                            <p:clrVal>
                                              <a:schemeClr val="accent2"/>
                                            </p:clrVal>
                                          </p:val>
                                        </p:tav>
                                        <p:tav tm="50000">
                                          <p:val>
                                            <p:clrVal>
                                              <a:schemeClr val="hlink"/>
                                            </p:clrVal>
                                          </p:val>
                                        </p:tav>
                                      </p:tavLst>
                                    </p:anim>
                                    <p:set>
                                      <p:cBhvr>
                                        <p:cTn id="16" dur="80"/>
                                        <p:tgtEl>
                                          <p:spTgt spid="375810">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06" name="Picture 6" descr="JapanTakeSaigon"/>
          <p:cNvPicPr>
            <a:picLocks noChangeAspect="1" noChangeArrowheads="1"/>
          </p:cNvPicPr>
          <p:nvPr/>
        </p:nvPicPr>
        <p:blipFill>
          <a:blip r:embed="rId3" cstate="print"/>
          <a:srcRect/>
          <a:stretch>
            <a:fillRect/>
          </a:stretch>
        </p:blipFill>
        <p:spPr bwMode="auto">
          <a:xfrm>
            <a:off x="228600" y="228600"/>
            <a:ext cx="6553200" cy="5319713"/>
          </a:xfrm>
          <a:prstGeom prst="rect">
            <a:avLst/>
          </a:prstGeom>
          <a:noFill/>
          <a:ln w="28575">
            <a:solidFill>
              <a:srgbClr val="FF0000"/>
            </a:solidFill>
            <a:miter lim="800000"/>
            <a:headEnd/>
            <a:tailEnd/>
          </a:ln>
        </p:spPr>
      </p:pic>
      <p:pic>
        <p:nvPicPr>
          <p:cNvPr id="256004" name="Picture 4" descr="DeerTeam (Ho meets OSS)"/>
          <p:cNvPicPr>
            <a:picLocks noChangeAspect="1" noChangeArrowheads="1"/>
          </p:cNvPicPr>
          <p:nvPr/>
        </p:nvPicPr>
        <p:blipFill>
          <a:blip r:embed="rId4" cstate="print"/>
          <a:srcRect/>
          <a:stretch>
            <a:fillRect/>
          </a:stretch>
        </p:blipFill>
        <p:spPr bwMode="auto">
          <a:xfrm>
            <a:off x="381000" y="1295400"/>
            <a:ext cx="6172200" cy="4176713"/>
          </a:xfrm>
          <a:prstGeom prst="rect">
            <a:avLst/>
          </a:prstGeom>
          <a:noFill/>
          <a:ln w="28575">
            <a:solidFill>
              <a:srgbClr val="FF0000"/>
            </a:solidFill>
            <a:miter lim="800000"/>
            <a:headEnd/>
            <a:tailEnd/>
          </a:ln>
        </p:spPr>
      </p:pic>
      <p:sp>
        <p:nvSpPr>
          <p:cNvPr id="256007" name="Text Box 7"/>
          <p:cNvSpPr txBox="1">
            <a:spLocks noChangeArrowheads="1"/>
          </p:cNvSpPr>
          <p:nvPr/>
        </p:nvSpPr>
        <p:spPr bwMode="auto">
          <a:xfrm>
            <a:off x="6858000" y="1066800"/>
            <a:ext cx="2286000" cy="2282825"/>
          </a:xfrm>
          <a:prstGeom prst="rect">
            <a:avLst/>
          </a:prstGeom>
          <a:noFill/>
          <a:ln w="9525" algn="ctr">
            <a:noFill/>
            <a:miter lim="800000"/>
            <a:headEnd/>
            <a:tailEnd/>
          </a:ln>
        </p:spPr>
        <p:txBody>
          <a:bodyPr>
            <a:spAutoFit/>
          </a:bodyPr>
          <a:lstStyle/>
          <a:p>
            <a:pPr>
              <a:spcBef>
                <a:spcPct val="50000"/>
              </a:spcBef>
            </a:pPr>
            <a:r>
              <a:rPr lang="en-US" sz="2400">
                <a:solidFill>
                  <a:srgbClr val="FFFF00"/>
                </a:solidFill>
                <a:latin typeface="Comic Sans MS" pitchFamily="66" charset="0"/>
              </a:rPr>
              <a:t>During World War II the Japanese drove the French out of Vietnam.</a:t>
            </a:r>
          </a:p>
        </p:txBody>
      </p:sp>
      <p:sp>
        <p:nvSpPr>
          <p:cNvPr id="256008" name="Text Box 8"/>
          <p:cNvSpPr txBox="1">
            <a:spLocks noChangeArrowheads="1"/>
          </p:cNvSpPr>
          <p:nvPr/>
        </p:nvSpPr>
        <p:spPr bwMode="auto">
          <a:xfrm>
            <a:off x="6629400" y="3352800"/>
            <a:ext cx="2514600" cy="1917700"/>
          </a:xfrm>
          <a:prstGeom prst="rect">
            <a:avLst/>
          </a:prstGeom>
          <a:noFill/>
          <a:ln w="9525" algn="ctr">
            <a:noFill/>
            <a:miter lim="800000"/>
            <a:headEnd/>
            <a:tailEnd/>
          </a:ln>
        </p:spPr>
        <p:txBody>
          <a:bodyPr>
            <a:spAutoFit/>
          </a:bodyPr>
          <a:lstStyle/>
          <a:p>
            <a:pPr>
              <a:spcBef>
                <a:spcPct val="50000"/>
              </a:spcBef>
            </a:pPr>
            <a:r>
              <a:rPr lang="en-US" sz="2400">
                <a:solidFill>
                  <a:srgbClr val="00FFFF"/>
                </a:solidFill>
                <a:latin typeface="Comic Sans MS" pitchFamily="66" charset="0"/>
              </a:rPr>
              <a:t>Vietnamese freedom fighters fought against the Japanese.</a:t>
            </a:r>
          </a:p>
        </p:txBody>
      </p:sp>
      <p:sp>
        <p:nvSpPr>
          <p:cNvPr id="256009" name="Text Box 9"/>
          <p:cNvSpPr txBox="1">
            <a:spLocks noChangeArrowheads="1"/>
          </p:cNvSpPr>
          <p:nvPr/>
        </p:nvSpPr>
        <p:spPr bwMode="auto">
          <a:xfrm>
            <a:off x="228600" y="5562600"/>
            <a:ext cx="6629400" cy="457200"/>
          </a:xfrm>
          <a:prstGeom prst="rect">
            <a:avLst/>
          </a:prstGeom>
          <a:noFill/>
          <a:ln w="9525" algn="ctr">
            <a:noFill/>
            <a:miter lim="800000"/>
            <a:headEnd/>
            <a:tailEnd/>
          </a:ln>
        </p:spPr>
        <p:txBody>
          <a:bodyPr>
            <a:spAutoFit/>
          </a:bodyPr>
          <a:lstStyle/>
          <a:p>
            <a:pPr>
              <a:spcBef>
                <a:spcPct val="50000"/>
              </a:spcBef>
            </a:pPr>
            <a:r>
              <a:rPr lang="en-US" sz="2400">
                <a:solidFill>
                  <a:srgbClr val="FF0000"/>
                </a:solidFill>
                <a:latin typeface="Comic Sans MS" pitchFamily="66" charset="0"/>
              </a:rPr>
              <a:t>Ho Chi Minh meeting with the USA’s OSS.</a:t>
            </a:r>
          </a:p>
        </p:txBody>
      </p:sp>
      <p:pic>
        <p:nvPicPr>
          <p:cNvPr id="256005" name="Picture 5" descr="FRReturnIndochina"/>
          <p:cNvPicPr>
            <a:picLocks noChangeAspect="1" noChangeArrowheads="1"/>
          </p:cNvPicPr>
          <p:nvPr/>
        </p:nvPicPr>
        <p:blipFill>
          <a:blip r:embed="rId5" cstate="print"/>
          <a:srcRect/>
          <a:stretch>
            <a:fillRect/>
          </a:stretch>
        </p:blipFill>
        <p:spPr bwMode="auto">
          <a:xfrm>
            <a:off x="533400" y="381000"/>
            <a:ext cx="7924800" cy="5489575"/>
          </a:xfrm>
          <a:prstGeom prst="rect">
            <a:avLst/>
          </a:prstGeom>
          <a:noFill/>
          <a:ln w="28575">
            <a:solidFill>
              <a:srgbClr val="FF0000"/>
            </a:solidFill>
            <a:miter lim="800000"/>
            <a:headEnd/>
            <a:tailEnd/>
          </a:ln>
        </p:spPr>
      </p:pic>
      <p:sp>
        <p:nvSpPr>
          <p:cNvPr id="256010" name="Text Box 10"/>
          <p:cNvSpPr txBox="1">
            <a:spLocks noChangeArrowheads="1"/>
          </p:cNvSpPr>
          <p:nvPr/>
        </p:nvSpPr>
        <p:spPr bwMode="auto">
          <a:xfrm>
            <a:off x="457200" y="5943600"/>
            <a:ext cx="8153400" cy="457200"/>
          </a:xfrm>
          <a:prstGeom prst="rect">
            <a:avLst/>
          </a:prstGeom>
          <a:noFill/>
          <a:ln w="9525" algn="ctr">
            <a:noFill/>
            <a:miter lim="800000"/>
            <a:headEnd/>
            <a:tailEnd/>
          </a:ln>
        </p:spPr>
        <p:txBody>
          <a:bodyPr>
            <a:spAutoFit/>
          </a:bodyPr>
          <a:lstStyle/>
          <a:p>
            <a:pPr>
              <a:spcBef>
                <a:spcPct val="50000"/>
              </a:spcBef>
            </a:pPr>
            <a:r>
              <a:rPr lang="en-US" sz="2400">
                <a:solidFill>
                  <a:srgbClr val="FF99FF"/>
                </a:solidFill>
                <a:latin typeface="Comic Sans MS" pitchFamily="66" charset="0"/>
              </a:rPr>
              <a:t>When Japan was defeated, the French returned…</a:t>
            </a: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256006"/>
                                        </p:tgtEl>
                                        <p:attrNameLst>
                                          <p:attrName>style.visibility</p:attrName>
                                        </p:attrNameLst>
                                      </p:cBhvr>
                                      <p:to>
                                        <p:strVal val="visible"/>
                                      </p:to>
                                    </p:set>
                                    <p:anim calcmode="lin" valueType="num">
                                      <p:cBhvr>
                                        <p:cTn id="7" dur="500" fill="hold"/>
                                        <p:tgtEl>
                                          <p:spTgt spid="256006"/>
                                        </p:tgtEl>
                                        <p:attrNameLst>
                                          <p:attrName>ppt_w</p:attrName>
                                        </p:attrNameLst>
                                      </p:cBhvr>
                                      <p:tavLst>
                                        <p:tav tm="0">
                                          <p:val>
                                            <p:fltVal val="0"/>
                                          </p:val>
                                        </p:tav>
                                        <p:tav tm="100000">
                                          <p:val>
                                            <p:strVal val="#ppt_w"/>
                                          </p:val>
                                        </p:tav>
                                      </p:tavLst>
                                    </p:anim>
                                    <p:anim calcmode="lin" valueType="num">
                                      <p:cBhvr>
                                        <p:cTn id="8" dur="500" fill="hold"/>
                                        <p:tgtEl>
                                          <p:spTgt spid="256006"/>
                                        </p:tgtEl>
                                        <p:attrNameLst>
                                          <p:attrName>ppt_h</p:attrName>
                                        </p:attrNameLst>
                                      </p:cBhvr>
                                      <p:tavLst>
                                        <p:tav tm="0">
                                          <p:val>
                                            <p:fltVal val="0"/>
                                          </p:val>
                                        </p:tav>
                                        <p:tav tm="100000">
                                          <p:val>
                                            <p:strVal val="#ppt_h"/>
                                          </p:val>
                                        </p:tav>
                                      </p:tavLst>
                                    </p:anim>
                                    <p:animEffect transition="in" filter="fade">
                                      <p:cBhvr>
                                        <p:cTn id="9" dur="500"/>
                                        <p:tgtEl>
                                          <p:spTgt spid="25600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nodeType="clickEffect">
                                  <p:stCondLst>
                                    <p:cond delay="0"/>
                                  </p:stCondLst>
                                  <p:childTnLst>
                                    <p:set>
                                      <p:cBhvr>
                                        <p:cTn id="13" dur="1" fill="hold">
                                          <p:stCondLst>
                                            <p:cond delay="0"/>
                                          </p:stCondLst>
                                        </p:cTn>
                                        <p:tgtEl>
                                          <p:spTgt spid="256007">
                                            <p:txEl>
                                              <p:pRg st="0" end="0"/>
                                            </p:txEl>
                                          </p:spTgt>
                                        </p:tgtEl>
                                        <p:attrNameLst>
                                          <p:attrName>style.visibility</p:attrName>
                                        </p:attrNameLst>
                                      </p:cBhvr>
                                      <p:to>
                                        <p:strVal val="visible"/>
                                      </p:to>
                                    </p:set>
                                    <p:anim calcmode="lin" valueType="num">
                                      <p:cBhvr>
                                        <p:cTn id="14" dur="500" fill="hold"/>
                                        <p:tgtEl>
                                          <p:spTgt spid="256007">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256007">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256007">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nodeType="clickEffect">
                                  <p:stCondLst>
                                    <p:cond delay="0"/>
                                  </p:stCondLst>
                                  <p:childTnLst>
                                    <p:set>
                                      <p:cBhvr>
                                        <p:cTn id="20" dur="1" fill="hold">
                                          <p:stCondLst>
                                            <p:cond delay="0"/>
                                          </p:stCondLst>
                                        </p:cTn>
                                        <p:tgtEl>
                                          <p:spTgt spid="256004"/>
                                        </p:tgtEl>
                                        <p:attrNameLst>
                                          <p:attrName>style.visibility</p:attrName>
                                        </p:attrNameLst>
                                      </p:cBhvr>
                                      <p:to>
                                        <p:strVal val="visible"/>
                                      </p:to>
                                    </p:set>
                                    <p:animEffect transition="in" filter="fade">
                                      <p:cBhvr>
                                        <p:cTn id="21" dur="2000"/>
                                        <p:tgtEl>
                                          <p:spTgt spid="256004"/>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7" presetClass="entr" presetSubtype="0" fill="hold" nodeType="clickEffect">
                                  <p:stCondLst>
                                    <p:cond delay="0"/>
                                  </p:stCondLst>
                                  <p:iterate type="lt">
                                    <p:tmPct val="50000"/>
                                  </p:iterate>
                                  <p:childTnLst>
                                    <p:set>
                                      <p:cBhvr>
                                        <p:cTn id="25" dur="1" fill="hold">
                                          <p:stCondLst>
                                            <p:cond delay="0"/>
                                          </p:stCondLst>
                                        </p:cTn>
                                        <p:tgtEl>
                                          <p:spTgt spid="256008">
                                            <p:txEl>
                                              <p:pRg st="0" end="0"/>
                                            </p:txEl>
                                          </p:spTgt>
                                        </p:tgtEl>
                                        <p:attrNameLst>
                                          <p:attrName>style.visibility</p:attrName>
                                        </p:attrNameLst>
                                      </p:cBhvr>
                                      <p:to>
                                        <p:strVal val="visible"/>
                                      </p:to>
                                    </p:set>
                                    <p:anim calcmode="discrete" valueType="clr">
                                      <p:cBhvr override="childStyle">
                                        <p:cTn id="26" dur="80"/>
                                        <p:tgtEl>
                                          <p:spTgt spid="25600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7" dur="80"/>
                                        <p:tgtEl>
                                          <p:spTgt spid="256008">
                                            <p:txEl>
                                              <p:pRg st="0" end="0"/>
                                            </p:txEl>
                                          </p:spTgt>
                                        </p:tgtEl>
                                        <p:attrNameLst>
                                          <p:attrName>fillcolor</p:attrName>
                                        </p:attrNameLst>
                                      </p:cBhvr>
                                      <p:tavLst>
                                        <p:tav tm="0">
                                          <p:val>
                                            <p:clrVal>
                                              <a:schemeClr val="accent2"/>
                                            </p:clrVal>
                                          </p:val>
                                        </p:tav>
                                        <p:tav tm="50000">
                                          <p:val>
                                            <p:clrVal>
                                              <a:schemeClr val="hlink"/>
                                            </p:clrVal>
                                          </p:val>
                                        </p:tav>
                                      </p:tavLst>
                                    </p:anim>
                                    <p:set>
                                      <p:cBhvr>
                                        <p:cTn id="28" dur="80"/>
                                        <p:tgtEl>
                                          <p:spTgt spid="256008">
                                            <p:txEl>
                                              <p:pRg st="0" end="0"/>
                                            </p:txEl>
                                          </p:spTgt>
                                        </p:tgtEl>
                                        <p:attrNameLst>
                                          <p:attrName>fill.type</p:attrName>
                                        </p:attrNameLst>
                                      </p:cBhvr>
                                      <p:to>
                                        <p:strVal val="solid"/>
                                      </p:to>
                                    </p:set>
                                  </p:childTnLst>
                                </p:cTn>
                              </p:par>
                              <p:par>
                                <p:cTn id="29" presetID="10" presetClass="exit" presetSubtype="0" fill="hold" grpId="0" nodeType="withEffect">
                                  <p:stCondLst>
                                    <p:cond delay="0"/>
                                  </p:stCondLst>
                                  <p:childTnLst>
                                    <p:animEffect transition="out" filter="fade">
                                      <p:cBhvr>
                                        <p:cTn id="30" dur="2000"/>
                                        <p:tgtEl>
                                          <p:spTgt spid="256007">
                                            <p:txEl>
                                              <p:pRg st="0" end="0"/>
                                            </p:txEl>
                                          </p:spTgt>
                                        </p:tgtEl>
                                      </p:cBhvr>
                                    </p:animEffect>
                                    <p:set>
                                      <p:cBhvr>
                                        <p:cTn id="31" dur="1" fill="hold">
                                          <p:stCondLst>
                                            <p:cond delay="1999"/>
                                          </p:stCondLst>
                                        </p:cTn>
                                        <p:tgtEl>
                                          <p:spTgt spid="256007">
                                            <p:txEl>
                                              <p:pRg st="0" end="0"/>
                                            </p:txEl>
                                          </p:spTgt>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2000"/>
                                        <p:tgtEl>
                                          <p:spTgt spid="256006"/>
                                        </p:tgtEl>
                                      </p:cBhvr>
                                    </p:animEffect>
                                    <p:set>
                                      <p:cBhvr>
                                        <p:cTn id="34" dur="1" fill="hold">
                                          <p:stCondLst>
                                            <p:cond delay="1999"/>
                                          </p:stCondLst>
                                        </p:cTn>
                                        <p:tgtEl>
                                          <p:spTgt spid="256006"/>
                                        </p:tgtEl>
                                        <p:attrNameLst>
                                          <p:attrName>style.visibility</p:attrName>
                                        </p:attrNameLst>
                                      </p:cBhvr>
                                      <p:to>
                                        <p:strVal val="hidden"/>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27" presetClass="entr" presetSubtype="0" fill="hold" nodeType="clickEffect">
                                  <p:stCondLst>
                                    <p:cond delay="0"/>
                                  </p:stCondLst>
                                  <p:iterate type="lt">
                                    <p:tmPct val="50000"/>
                                  </p:iterate>
                                  <p:childTnLst>
                                    <p:set>
                                      <p:cBhvr>
                                        <p:cTn id="38" dur="1" fill="hold">
                                          <p:stCondLst>
                                            <p:cond delay="0"/>
                                          </p:stCondLst>
                                        </p:cTn>
                                        <p:tgtEl>
                                          <p:spTgt spid="256009">
                                            <p:txEl>
                                              <p:pRg st="0" end="0"/>
                                            </p:txEl>
                                          </p:spTgt>
                                        </p:tgtEl>
                                        <p:attrNameLst>
                                          <p:attrName>style.visibility</p:attrName>
                                        </p:attrNameLst>
                                      </p:cBhvr>
                                      <p:to>
                                        <p:strVal val="visible"/>
                                      </p:to>
                                    </p:set>
                                    <p:anim calcmode="discrete" valueType="clr">
                                      <p:cBhvr override="childStyle">
                                        <p:cTn id="39" dur="80"/>
                                        <p:tgtEl>
                                          <p:spTgt spid="256009">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0" dur="80"/>
                                        <p:tgtEl>
                                          <p:spTgt spid="256009">
                                            <p:txEl>
                                              <p:pRg st="0" end="0"/>
                                            </p:txEl>
                                          </p:spTgt>
                                        </p:tgtEl>
                                        <p:attrNameLst>
                                          <p:attrName>fillcolor</p:attrName>
                                        </p:attrNameLst>
                                      </p:cBhvr>
                                      <p:tavLst>
                                        <p:tav tm="0">
                                          <p:val>
                                            <p:clrVal>
                                              <a:schemeClr val="accent2"/>
                                            </p:clrVal>
                                          </p:val>
                                        </p:tav>
                                        <p:tav tm="50000">
                                          <p:val>
                                            <p:clrVal>
                                              <a:schemeClr val="hlink"/>
                                            </p:clrVal>
                                          </p:val>
                                        </p:tav>
                                      </p:tavLst>
                                    </p:anim>
                                    <p:set>
                                      <p:cBhvr>
                                        <p:cTn id="41" dur="80"/>
                                        <p:tgtEl>
                                          <p:spTgt spid="256009">
                                            <p:txEl>
                                              <p:pRg st="0" end="0"/>
                                            </p:txEl>
                                          </p:spTgt>
                                        </p:tgtEl>
                                        <p:attrNameLst>
                                          <p:attrName>fill.type</p:attrName>
                                        </p:attrNameLst>
                                      </p:cBhvr>
                                      <p:to>
                                        <p:strVal val="solid"/>
                                      </p:to>
                                    </p:se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ntr" presetSubtype="0" fill="hold" nodeType="clickEffect">
                                  <p:stCondLst>
                                    <p:cond delay="0"/>
                                  </p:stCondLst>
                                  <p:childTnLst>
                                    <p:set>
                                      <p:cBhvr>
                                        <p:cTn id="45" dur="1" fill="hold">
                                          <p:stCondLst>
                                            <p:cond delay="0"/>
                                          </p:stCondLst>
                                        </p:cTn>
                                        <p:tgtEl>
                                          <p:spTgt spid="256005"/>
                                        </p:tgtEl>
                                        <p:attrNameLst>
                                          <p:attrName>style.visibility</p:attrName>
                                        </p:attrNameLst>
                                      </p:cBhvr>
                                      <p:to>
                                        <p:strVal val="visible"/>
                                      </p:to>
                                    </p:set>
                                    <p:animEffect transition="in" filter="fade">
                                      <p:cBhvr>
                                        <p:cTn id="46" dur="2000"/>
                                        <p:tgtEl>
                                          <p:spTgt spid="256005"/>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0" presetClass="exit" presetSubtype="0" fill="hold" grpId="0" nodeType="clickEffect">
                                  <p:stCondLst>
                                    <p:cond delay="0"/>
                                  </p:stCondLst>
                                  <p:iterate type="lt">
                                    <p:tmPct val="0"/>
                                  </p:iterate>
                                  <p:childTnLst>
                                    <p:animEffect transition="out" filter="fade">
                                      <p:cBhvr>
                                        <p:cTn id="50" dur="2000"/>
                                        <p:tgtEl>
                                          <p:spTgt spid="256009">
                                            <p:txEl>
                                              <p:pRg st="0" end="0"/>
                                            </p:txEl>
                                          </p:spTgt>
                                        </p:tgtEl>
                                      </p:cBhvr>
                                    </p:animEffect>
                                    <p:set>
                                      <p:cBhvr>
                                        <p:cTn id="51" dur="1" fill="hold">
                                          <p:stCondLst>
                                            <p:cond delay="1999"/>
                                          </p:stCondLst>
                                        </p:cTn>
                                        <p:tgtEl>
                                          <p:spTgt spid="256009">
                                            <p:txEl>
                                              <p:pRg st="0" end="0"/>
                                            </p:txEl>
                                          </p:spTgt>
                                        </p:tgtEl>
                                        <p:attrNameLst>
                                          <p:attrName>style.visibility</p:attrName>
                                        </p:attrNameLst>
                                      </p:cBhvr>
                                      <p:to>
                                        <p:strVal val="hidden"/>
                                      </p:to>
                                    </p:set>
                                  </p:childTnLst>
                                </p:cTn>
                              </p:par>
                              <p:par>
                                <p:cTn id="52" presetID="10" presetClass="exit" presetSubtype="0" fill="hold" grpId="0" nodeType="withEffect">
                                  <p:stCondLst>
                                    <p:cond delay="0"/>
                                  </p:stCondLst>
                                  <p:iterate type="lt">
                                    <p:tmPct val="0"/>
                                  </p:iterate>
                                  <p:childTnLst>
                                    <p:animEffect transition="out" filter="fade">
                                      <p:cBhvr>
                                        <p:cTn id="53" dur="2000"/>
                                        <p:tgtEl>
                                          <p:spTgt spid="256008">
                                            <p:txEl>
                                              <p:pRg st="0" end="0"/>
                                            </p:txEl>
                                          </p:spTgt>
                                        </p:tgtEl>
                                      </p:cBhvr>
                                    </p:animEffect>
                                    <p:set>
                                      <p:cBhvr>
                                        <p:cTn id="54" dur="1" fill="hold">
                                          <p:stCondLst>
                                            <p:cond delay="1999"/>
                                          </p:stCondLst>
                                        </p:cTn>
                                        <p:tgtEl>
                                          <p:spTgt spid="256008">
                                            <p:txEl>
                                              <p:pRg st="0" end="0"/>
                                            </p:txEl>
                                          </p:spTgt>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2000"/>
                                        <p:tgtEl>
                                          <p:spTgt spid="256004"/>
                                        </p:tgtEl>
                                      </p:cBhvr>
                                    </p:animEffect>
                                    <p:set>
                                      <p:cBhvr>
                                        <p:cTn id="57" dur="1" fill="hold">
                                          <p:stCondLst>
                                            <p:cond delay="1999"/>
                                          </p:stCondLst>
                                        </p:cTn>
                                        <p:tgtEl>
                                          <p:spTgt spid="256004"/>
                                        </p:tgtEl>
                                        <p:attrNameLst>
                                          <p:attrName>style.visibility</p:attrName>
                                        </p:attrNameLst>
                                      </p:cBhvr>
                                      <p:to>
                                        <p:strVal val="hidden"/>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45" presetClass="entr" presetSubtype="0" fill="hold" nodeType="clickEffect">
                                  <p:stCondLst>
                                    <p:cond delay="0"/>
                                  </p:stCondLst>
                                  <p:iterate type="lt">
                                    <p:tmPct val="10000"/>
                                  </p:iterate>
                                  <p:childTnLst>
                                    <p:set>
                                      <p:cBhvr>
                                        <p:cTn id="61" dur="1" fill="hold">
                                          <p:stCondLst>
                                            <p:cond delay="0"/>
                                          </p:stCondLst>
                                        </p:cTn>
                                        <p:tgtEl>
                                          <p:spTgt spid="256010">
                                            <p:txEl>
                                              <p:pRg st="0" end="0"/>
                                            </p:txEl>
                                          </p:spTgt>
                                        </p:tgtEl>
                                        <p:attrNameLst>
                                          <p:attrName>style.visibility</p:attrName>
                                        </p:attrNameLst>
                                      </p:cBhvr>
                                      <p:to>
                                        <p:strVal val="visible"/>
                                      </p:to>
                                    </p:set>
                                    <p:animEffect transition="in" filter="fade">
                                      <p:cBhvr>
                                        <p:cTn id="62" dur="500"/>
                                        <p:tgtEl>
                                          <p:spTgt spid="256010">
                                            <p:txEl>
                                              <p:pRg st="0" end="0"/>
                                            </p:txEl>
                                          </p:spTgt>
                                        </p:tgtEl>
                                      </p:cBhvr>
                                    </p:animEffect>
                                    <p:anim calcmode="lin" valueType="num">
                                      <p:cBhvr>
                                        <p:cTn id="63" dur="500" fill="hold"/>
                                        <p:tgtEl>
                                          <p:spTgt spid="256010">
                                            <p:txEl>
                                              <p:pRg st="0" end="0"/>
                                            </p:txEl>
                                          </p:spTgt>
                                        </p:tgtEl>
                                        <p:attrNameLst>
                                          <p:attrName>ppt_w</p:attrName>
                                        </p:attrNameLst>
                                      </p:cBhvr>
                                      <p:tavLst>
                                        <p:tav tm="0" fmla="#ppt_w*sin(2.5*pi*$)">
                                          <p:val>
                                            <p:fltVal val="0"/>
                                          </p:val>
                                        </p:tav>
                                        <p:tav tm="100000">
                                          <p:val>
                                            <p:fltVal val="1"/>
                                          </p:val>
                                        </p:tav>
                                      </p:tavLst>
                                    </p:anim>
                                    <p:anim calcmode="lin" valueType="num">
                                      <p:cBhvr>
                                        <p:cTn id="64" dur="500" fill="hold"/>
                                        <p:tgtEl>
                                          <p:spTgt spid="256010">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07" grpId="0" build="allAtOnce"/>
      <p:bldP spid="256008" grpId="0" build="allAtOnce"/>
      <p:bldP spid="256009" grpId="0" build="allAtOnce"/>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rene_mederos_ho_chi_minh"/>
          <p:cNvPicPr>
            <a:picLocks noChangeAspect="1" noChangeArrowheads="1"/>
          </p:cNvPicPr>
          <p:nvPr/>
        </p:nvPicPr>
        <p:blipFill>
          <a:blip r:embed="rId3" cstate="print"/>
          <a:srcRect l="2766" t="2632" r="4042" b="5061"/>
          <a:stretch>
            <a:fillRect/>
          </a:stretch>
        </p:blipFill>
        <p:spPr bwMode="auto">
          <a:xfrm>
            <a:off x="228600" y="228600"/>
            <a:ext cx="6221413" cy="6477000"/>
          </a:xfrm>
          <a:prstGeom prst="rect">
            <a:avLst/>
          </a:prstGeom>
          <a:noFill/>
          <a:ln w="28575">
            <a:solidFill>
              <a:srgbClr val="FF0000"/>
            </a:solidFill>
            <a:miter lim="800000"/>
            <a:headEnd/>
            <a:tailEnd/>
          </a:ln>
        </p:spPr>
      </p:pic>
      <p:sp>
        <p:nvSpPr>
          <p:cNvPr id="229379" name="Text Box 3"/>
          <p:cNvSpPr txBox="1">
            <a:spLocks noChangeArrowheads="1"/>
          </p:cNvSpPr>
          <p:nvPr/>
        </p:nvSpPr>
        <p:spPr bwMode="auto">
          <a:xfrm>
            <a:off x="6553200" y="304800"/>
            <a:ext cx="2590800" cy="6361113"/>
          </a:xfrm>
          <a:prstGeom prst="rect">
            <a:avLst/>
          </a:prstGeom>
          <a:noFill/>
          <a:ln w="9525" algn="ctr">
            <a:noFill/>
            <a:miter lim="800000"/>
            <a:headEnd/>
            <a:tailEnd/>
          </a:ln>
        </p:spPr>
        <p:txBody>
          <a:bodyPr>
            <a:spAutoFit/>
          </a:bodyPr>
          <a:lstStyle/>
          <a:p>
            <a:pPr>
              <a:spcBef>
                <a:spcPct val="50000"/>
              </a:spcBef>
            </a:pPr>
            <a:r>
              <a:rPr lang="en-US" sz="2800">
                <a:solidFill>
                  <a:srgbClr val="FF0000"/>
                </a:solidFill>
                <a:latin typeface="Comic Sans MS" pitchFamily="66" charset="0"/>
              </a:rPr>
              <a:t>Ho Chi Minh</a:t>
            </a:r>
          </a:p>
          <a:p>
            <a:pPr algn="l">
              <a:spcBef>
                <a:spcPct val="50000"/>
              </a:spcBef>
              <a:buFontTx/>
              <a:buChar char="•"/>
            </a:pPr>
            <a:r>
              <a:rPr lang="en-US" sz="2400">
                <a:solidFill>
                  <a:srgbClr val="00FFFF"/>
                </a:solidFill>
                <a:latin typeface="Comic Sans MS" pitchFamily="66" charset="0"/>
              </a:rPr>
              <a:t> nationalist who asked Woodrow Wilson to allow Vietnamese people “self-determination” (after WWI)</a:t>
            </a:r>
          </a:p>
          <a:p>
            <a:pPr algn="l">
              <a:spcBef>
                <a:spcPct val="50000"/>
              </a:spcBef>
              <a:buFontTx/>
              <a:buChar char="•"/>
            </a:pPr>
            <a:r>
              <a:rPr lang="en-US" sz="2400">
                <a:solidFill>
                  <a:srgbClr val="FFFF00"/>
                </a:solidFill>
                <a:latin typeface="Comic Sans MS" pitchFamily="66" charset="0"/>
              </a:rPr>
              <a:t> after fighting against Japanese, Ho asks the USA to support Vietnamese people’s independence</a:t>
            </a:r>
          </a:p>
        </p:txBody>
      </p:sp>
      <p:pic>
        <p:nvPicPr>
          <p:cNvPr id="229380" name="Picture 4" descr="HoChiMinhTelegramToTruman1946"/>
          <p:cNvPicPr>
            <a:picLocks noChangeAspect="1" noChangeArrowheads="1"/>
          </p:cNvPicPr>
          <p:nvPr/>
        </p:nvPicPr>
        <p:blipFill>
          <a:blip r:embed="rId4" cstate="print"/>
          <a:srcRect l="3345" t="2380" r="1973" b="24603"/>
          <a:stretch>
            <a:fillRect/>
          </a:stretch>
        </p:blipFill>
        <p:spPr bwMode="auto">
          <a:xfrm>
            <a:off x="228600" y="304800"/>
            <a:ext cx="6248400" cy="6248400"/>
          </a:xfrm>
          <a:prstGeom prst="rect">
            <a:avLst/>
          </a:prstGeom>
          <a:noFill/>
          <a:ln w="28575">
            <a:solidFill>
              <a:srgbClr val="FF0000"/>
            </a:solidFill>
            <a:miter lim="800000"/>
            <a:headEnd/>
            <a:tailEnd/>
          </a:ln>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229379">
                                            <p:txEl>
                                              <p:pRg st="0" end="0"/>
                                            </p:txEl>
                                          </p:spTgt>
                                        </p:tgtEl>
                                        <p:attrNameLst>
                                          <p:attrName>style.visibility</p:attrName>
                                        </p:attrNameLst>
                                      </p:cBhvr>
                                      <p:to>
                                        <p:strVal val="visible"/>
                                      </p:to>
                                    </p:set>
                                    <p:anim calcmode="discrete" valueType="clr">
                                      <p:cBhvr override="childStyle">
                                        <p:cTn id="7" dur="80"/>
                                        <p:tgtEl>
                                          <p:spTgt spid="229379">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29379">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229379">
                                            <p:txEl>
                                              <p:pRg st="0" end="0"/>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229379">
                                            <p:txEl>
                                              <p:pRg st="1" end="1"/>
                                            </p:txEl>
                                          </p:spTgt>
                                        </p:tgtEl>
                                        <p:attrNameLst>
                                          <p:attrName>style.visibility</p:attrName>
                                        </p:attrNameLst>
                                      </p:cBhvr>
                                      <p:to>
                                        <p:strVal val="visible"/>
                                      </p:to>
                                    </p:set>
                                    <p:anim calcmode="discrete" valueType="clr">
                                      <p:cBhvr override="childStyle">
                                        <p:cTn id="14" dur="80"/>
                                        <p:tgtEl>
                                          <p:spTgt spid="229379">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229379">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229379">
                                            <p:txEl>
                                              <p:pRg st="1" end="1"/>
                                            </p:txEl>
                                          </p:spTgt>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7" presetClass="entr" presetSubtype="0" fill="hold" nodeType="clickEffect">
                                  <p:stCondLst>
                                    <p:cond delay="0"/>
                                  </p:stCondLst>
                                  <p:iterate type="lt">
                                    <p:tmPct val="50000"/>
                                  </p:iterate>
                                  <p:childTnLst>
                                    <p:set>
                                      <p:cBhvr>
                                        <p:cTn id="20" dur="1" fill="hold">
                                          <p:stCondLst>
                                            <p:cond delay="0"/>
                                          </p:stCondLst>
                                        </p:cTn>
                                        <p:tgtEl>
                                          <p:spTgt spid="229379">
                                            <p:txEl>
                                              <p:pRg st="2" end="2"/>
                                            </p:txEl>
                                          </p:spTgt>
                                        </p:tgtEl>
                                        <p:attrNameLst>
                                          <p:attrName>style.visibility</p:attrName>
                                        </p:attrNameLst>
                                      </p:cBhvr>
                                      <p:to>
                                        <p:strVal val="visible"/>
                                      </p:to>
                                    </p:set>
                                    <p:anim calcmode="discrete" valueType="clr">
                                      <p:cBhvr override="childStyle">
                                        <p:cTn id="21" dur="80"/>
                                        <p:tgtEl>
                                          <p:spTgt spid="229379">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229379">
                                            <p:txEl>
                                              <p:pRg st="2" end="2"/>
                                            </p:txEl>
                                          </p:spTgt>
                                        </p:tgtEl>
                                        <p:attrNameLst>
                                          <p:attrName>fillcolor</p:attrName>
                                        </p:attrNameLst>
                                      </p:cBhvr>
                                      <p:tavLst>
                                        <p:tav tm="0">
                                          <p:val>
                                            <p:clrVal>
                                              <a:schemeClr val="accent2"/>
                                            </p:clrVal>
                                          </p:val>
                                        </p:tav>
                                        <p:tav tm="50000">
                                          <p:val>
                                            <p:clrVal>
                                              <a:schemeClr val="hlink"/>
                                            </p:clrVal>
                                          </p:val>
                                        </p:tav>
                                      </p:tavLst>
                                    </p:anim>
                                    <p:set>
                                      <p:cBhvr>
                                        <p:cTn id="23" dur="80"/>
                                        <p:tgtEl>
                                          <p:spTgt spid="229379">
                                            <p:txEl>
                                              <p:pRg st="2" end="2"/>
                                            </p:txEl>
                                          </p:spTgt>
                                        </p:tgtEl>
                                        <p:attrNameLst>
                                          <p:attrName>fill.type</p:attrName>
                                        </p:attrNameLst>
                                      </p:cBhvr>
                                      <p:to>
                                        <p:strVal val="solid"/>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nodeType="clickEffect">
                                  <p:stCondLst>
                                    <p:cond delay="0"/>
                                  </p:stCondLst>
                                  <p:childTnLst>
                                    <p:set>
                                      <p:cBhvr>
                                        <p:cTn id="27" dur="1" fill="hold">
                                          <p:stCondLst>
                                            <p:cond delay="0"/>
                                          </p:stCondLst>
                                        </p:cTn>
                                        <p:tgtEl>
                                          <p:spTgt spid="229380"/>
                                        </p:tgtEl>
                                        <p:attrNameLst>
                                          <p:attrName>style.visibility</p:attrName>
                                        </p:attrNameLst>
                                      </p:cBhvr>
                                      <p:to>
                                        <p:strVal val="visible"/>
                                      </p:to>
                                    </p:set>
                                    <p:animEffect transition="in" filter="fade">
                                      <p:cBhvr>
                                        <p:cTn id="28" dur="2000"/>
                                        <p:tgtEl>
                                          <p:spTgt spid="2293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739" name="Picture 3" descr="Cogny_Castries_Navarre"/>
          <p:cNvPicPr>
            <a:picLocks noChangeAspect="1" noChangeArrowheads="1"/>
          </p:cNvPicPr>
          <p:nvPr/>
        </p:nvPicPr>
        <p:blipFill>
          <a:blip r:embed="rId3" cstate="print"/>
          <a:srcRect l="3137" t="4883" r="3107" b="3110"/>
          <a:stretch>
            <a:fillRect/>
          </a:stretch>
        </p:blipFill>
        <p:spPr bwMode="auto">
          <a:xfrm>
            <a:off x="304800" y="304800"/>
            <a:ext cx="5943600" cy="4772025"/>
          </a:xfrm>
          <a:prstGeom prst="rect">
            <a:avLst/>
          </a:prstGeom>
          <a:noFill/>
          <a:ln w="28575">
            <a:solidFill>
              <a:srgbClr val="FF0000"/>
            </a:solidFill>
            <a:miter lim="800000"/>
            <a:headEnd/>
            <a:tailEnd/>
          </a:ln>
        </p:spPr>
      </p:pic>
      <p:sp>
        <p:nvSpPr>
          <p:cNvPr id="244741" name="Text Box 5"/>
          <p:cNvSpPr txBox="1">
            <a:spLocks noChangeArrowheads="1"/>
          </p:cNvSpPr>
          <p:nvPr/>
        </p:nvSpPr>
        <p:spPr bwMode="auto">
          <a:xfrm>
            <a:off x="304800" y="5487988"/>
            <a:ext cx="8839200" cy="1370012"/>
          </a:xfrm>
          <a:prstGeom prst="rect">
            <a:avLst/>
          </a:prstGeom>
          <a:noFill/>
          <a:ln w="9525" algn="ctr">
            <a:noFill/>
            <a:miter lim="800000"/>
            <a:headEnd/>
            <a:tailEnd/>
          </a:ln>
        </p:spPr>
        <p:txBody>
          <a:bodyPr>
            <a:spAutoFit/>
          </a:bodyPr>
          <a:lstStyle/>
          <a:p>
            <a:pPr>
              <a:spcBef>
                <a:spcPct val="50000"/>
              </a:spcBef>
            </a:pPr>
            <a:r>
              <a:rPr lang="en-US" sz="2400" b="1">
                <a:solidFill>
                  <a:srgbClr val="FFFF00"/>
                </a:solidFill>
                <a:latin typeface="Courier New" pitchFamily="49" charset="0"/>
              </a:rPr>
              <a:t>After World War II ended, the colonial powers moved back to take over their colonies.</a:t>
            </a:r>
          </a:p>
          <a:p>
            <a:pPr>
              <a:spcBef>
                <a:spcPct val="50000"/>
              </a:spcBef>
            </a:pPr>
            <a:r>
              <a:rPr lang="en-US" sz="2400" b="1">
                <a:solidFill>
                  <a:srgbClr val="FF0000"/>
                </a:solidFill>
                <a:latin typeface="Courier New" pitchFamily="49" charset="0"/>
              </a:rPr>
              <a:t>The USA backed the colonial powers.</a:t>
            </a:r>
          </a:p>
        </p:txBody>
      </p:sp>
      <p:sp>
        <p:nvSpPr>
          <p:cNvPr id="244742" name="Text Box 6"/>
          <p:cNvSpPr txBox="1">
            <a:spLocks noChangeArrowheads="1"/>
          </p:cNvSpPr>
          <p:nvPr/>
        </p:nvSpPr>
        <p:spPr bwMode="auto">
          <a:xfrm>
            <a:off x="6324600" y="609600"/>
            <a:ext cx="2819400" cy="4656138"/>
          </a:xfrm>
          <a:prstGeom prst="rect">
            <a:avLst/>
          </a:prstGeom>
          <a:noFill/>
          <a:ln w="9525" algn="ctr">
            <a:noFill/>
            <a:miter lim="800000"/>
            <a:headEnd/>
            <a:tailEnd/>
          </a:ln>
        </p:spPr>
        <p:txBody>
          <a:bodyPr>
            <a:spAutoFit/>
          </a:bodyPr>
          <a:lstStyle/>
          <a:p>
            <a:pPr>
              <a:spcBef>
                <a:spcPct val="50000"/>
              </a:spcBef>
            </a:pPr>
            <a:r>
              <a:rPr lang="en-US" sz="2400" b="1">
                <a:solidFill>
                  <a:srgbClr val="66FF33"/>
                </a:solidFill>
                <a:latin typeface="Courier New" pitchFamily="49" charset="0"/>
              </a:rPr>
              <a:t>The French could not afford to hold Vietnam.</a:t>
            </a:r>
          </a:p>
          <a:p>
            <a:pPr>
              <a:spcBef>
                <a:spcPct val="50000"/>
              </a:spcBef>
            </a:pPr>
            <a:r>
              <a:rPr lang="en-US" sz="2400" b="1">
                <a:solidFill>
                  <a:srgbClr val="00FFFF"/>
                </a:solidFill>
                <a:latin typeface="Courier New" pitchFamily="49" charset="0"/>
              </a:rPr>
              <a:t>The USA “helped” France, and by 1954, the USA was paying 80% of the French costs in Vietnam.</a:t>
            </a:r>
          </a:p>
        </p:txBody>
      </p:sp>
      <p:pic>
        <p:nvPicPr>
          <p:cNvPr id="244738" name="Picture 2" descr="h-dbp"/>
          <p:cNvPicPr>
            <a:picLocks noChangeAspect="1" noChangeArrowheads="1"/>
          </p:cNvPicPr>
          <p:nvPr/>
        </p:nvPicPr>
        <p:blipFill>
          <a:blip r:embed="rId4" cstate="print"/>
          <a:srcRect t="4158" r="3773"/>
          <a:stretch>
            <a:fillRect/>
          </a:stretch>
        </p:blipFill>
        <p:spPr bwMode="auto">
          <a:xfrm>
            <a:off x="609600" y="304800"/>
            <a:ext cx="7772400" cy="5268913"/>
          </a:xfrm>
          <a:prstGeom prst="rect">
            <a:avLst/>
          </a:prstGeom>
          <a:noFill/>
          <a:ln w="28575">
            <a:solidFill>
              <a:srgbClr val="FF0000"/>
            </a:solidFill>
            <a:miter lim="800000"/>
            <a:headEnd/>
            <a:tailEnd/>
          </a:ln>
        </p:spPr>
      </p:pic>
      <p:sp>
        <p:nvSpPr>
          <p:cNvPr id="244743" name="Text Box 7"/>
          <p:cNvSpPr txBox="1">
            <a:spLocks noChangeArrowheads="1"/>
          </p:cNvSpPr>
          <p:nvPr/>
        </p:nvSpPr>
        <p:spPr bwMode="auto">
          <a:xfrm>
            <a:off x="381000" y="5638800"/>
            <a:ext cx="8382000" cy="822325"/>
          </a:xfrm>
          <a:prstGeom prst="rect">
            <a:avLst/>
          </a:prstGeom>
          <a:noFill/>
          <a:ln w="9525" algn="ctr">
            <a:noFill/>
            <a:miter lim="800000"/>
            <a:headEnd/>
            <a:tailEnd/>
          </a:ln>
        </p:spPr>
        <p:txBody>
          <a:bodyPr>
            <a:spAutoFit/>
          </a:bodyPr>
          <a:lstStyle/>
          <a:p>
            <a:pPr>
              <a:spcBef>
                <a:spcPct val="50000"/>
              </a:spcBef>
            </a:pPr>
            <a:r>
              <a:rPr lang="en-US" sz="2400" b="1">
                <a:solidFill>
                  <a:srgbClr val="FFFF00"/>
                </a:solidFill>
                <a:latin typeface="Courier New" pitchFamily="49" charset="0"/>
              </a:rPr>
              <a:t>In 1954, the French lost the Battle of Dien Bien Phu and Vietnam won its freedom.</a:t>
            </a: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44739"/>
                                        </p:tgtEl>
                                        <p:attrNameLst>
                                          <p:attrName>style.visibility</p:attrName>
                                        </p:attrNameLst>
                                      </p:cBhvr>
                                      <p:to>
                                        <p:strVal val="visible"/>
                                      </p:to>
                                    </p:set>
                                    <p:animEffect transition="in" filter="fade">
                                      <p:cBhvr>
                                        <p:cTn id="7" dur="2000"/>
                                        <p:tgtEl>
                                          <p:spTgt spid="24473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nodeType="clickEffect">
                                  <p:stCondLst>
                                    <p:cond delay="0"/>
                                  </p:stCondLst>
                                  <p:iterate type="lt">
                                    <p:tmPct val="50000"/>
                                  </p:iterate>
                                  <p:childTnLst>
                                    <p:set>
                                      <p:cBhvr>
                                        <p:cTn id="11" dur="1" fill="hold">
                                          <p:stCondLst>
                                            <p:cond delay="0"/>
                                          </p:stCondLst>
                                        </p:cTn>
                                        <p:tgtEl>
                                          <p:spTgt spid="244741">
                                            <p:txEl>
                                              <p:pRg st="0" end="0"/>
                                            </p:txEl>
                                          </p:spTgt>
                                        </p:tgtEl>
                                        <p:attrNameLst>
                                          <p:attrName>style.visibility</p:attrName>
                                        </p:attrNameLst>
                                      </p:cBhvr>
                                      <p:to>
                                        <p:strVal val="visible"/>
                                      </p:to>
                                    </p:set>
                                    <p:anim calcmode="discrete" valueType="clr">
                                      <p:cBhvr override="childStyle">
                                        <p:cTn id="12" dur="80"/>
                                        <p:tgtEl>
                                          <p:spTgt spid="244741">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244741">
                                            <p:txEl>
                                              <p:pRg st="0" end="0"/>
                                            </p:txEl>
                                          </p:spTgt>
                                        </p:tgtEl>
                                        <p:attrNameLst>
                                          <p:attrName>fillcolor</p:attrName>
                                        </p:attrNameLst>
                                      </p:cBhvr>
                                      <p:tavLst>
                                        <p:tav tm="0">
                                          <p:val>
                                            <p:clrVal>
                                              <a:schemeClr val="accent2"/>
                                            </p:clrVal>
                                          </p:val>
                                        </p:tav>
                                        <p:tav tm="50000">
                                          <p:val>
                                            <p:clrVal>
                                              <a:schemeClr val="hlink"/>
                                            </p:clrVal>
                                          </p:val>
                                        </p:tav>
                                      </p:tavLst>
                                    </p:anim>
                                    <p:set>
                                      <p:cBhvr>
                                        <p:cTn id="14" dur="80"/>
                                        <p:tgtEl>
                                          <p:spTgt spid="244741">
                                            <p:txEl>
                                              <p:pRg st="0" end="0"/>
                                            </p:txEl>
                                          </p:spTgt>
                                        </p:tgtEl>
                                        <p:attrNameLst>
                                          <p:attrName>fill.type</p:attrName>
                                        </p:attrNameLst>
                                      </p:cBhvr>
                                      <p:to>
                                        <p:strVal val="solid"/>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7" presetClass="entr" presetSubtype="0" fill="hold" nodeType="clickEffect">
                                  <p:stCondLst>
                                    <p:cond delay="0"/>
                                  </p:stCondLst>
                                  <p:iterate type="lt">
                                    <p:tmPct val="50000"/>
                                  </p:iterate>
                                  <p:childTnLst>
                                    <p:set>
                                      <p:cBhvr>
                                        <p:cTn id="18" dur="1" fill="hold">
                                          <p:stCondLst>
                                            <p:cond delay="0"/>
                                          </p:stCondLst>
                                        </p:cTn>
                                        <p:tgtEl>
                                          <p:spTgt spid="244741">
                                            <p:txEl>
                                              <p:pRg st="1" end="1"/>
                                            </p:txEl>
                                          </p:spTgt>
                                        </p:tgtEl>
                                        <p:attrNameLst>
                                          <p:attrName>style.visibility</p:attrName>
                                        </p:attrNameLst>
                                      </p:cBhvr>
                                      <p:to>
                                        <p:strVal val="visible"/>
                                      </p:to>
                                    </p:set>
                                    <p:anim calcmode="discrete" valueType="clr">
                                      <p:cBhvr override="childStyle">
                                        <p:cTn id="19" dur="80"/>
                                        <p:tgtEl>
                                          <p:spTgt spid="244741">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244741">
                                            <p:txEl>
                                              <p:pRg st="1" end="1"/>
                                            </p:txEl>
                                          </p:spTgt>
                                        </p:tgtEl>
                                        <p:attrNameLst>
                                          <p:attrName>fillcolor</p:attrName>
                                        </p:attrNameLst>
                                      </p:cBhvr>
                                      <p:tavLst>
                                        <p:tav tm="0">
                                          <p:val>
                                            <p:clrVal>
                                              <a:schemeClr val="accent2"/>
                                            </p:clrVal>
                                          </p:val>
                                        </p:tav>
                                        <p:tav tm="50000">
                                          <p:val>
                                            <p:clrVal>
                                              <a:schemeClr val="hlink"/>
                                            </p:clrVal>
                                          </p:val>
                                        </p:tav>
                                      </p:tavLst>
                                    </p:anim>
                                    <p:set>
                                      <p:cBhvr>
                                        <p:cTn id="21" dur="80"/>
                                        <p:tgtEl>
                                          <p:spTgt spid="244741">
                                            <p:txEl>
                                              <p:pRg st="1" end="1"/>
                                            </p:txEl>
                                          </p:spTgt>
                                        </p:tgtEl>
                                        <p:attrNameLst>
                                          <p:attrName>fill.type</p:attrName>
                                        </p:attrNameLst>
                                      </p:cBhvr>
                                      <p:to>
                                        <p:strVal val="solid"/>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27" presetClass="entr" presetSubtype="0" fill="hold" nodeType="clickEffect">
                                  <p:stCondLst>
                                    <p:cond delay="0"/>
                                  </p:stCondLst>
                                  <p:iterate type="lt">
                                    <p:tmPct val="50000"/>
                                  </p:iterate>
                                  <p:childTnLst>
                                    <p:set>
                                      <p:cBhvr>
                                        <p:cTn id="25" dur="1" fill="hold">
                                          <p:stCondLst>
                                            <p:cond delay="0"/>
                                          </p:stCondLst>
                                        </p:cTn>
                                        <p:tgtEl>
                                          <p:spTgt spid="244742">
                                            <p:txEl>
                                              <p:pRg st="0" end="0"/>
                                            </p:txEl>
                                          </p:spTgt>
                                        </p:tgtEl>
                                        <p:attrNameLst>
                                          <p:attrName>style.visibility</p:attrName>
                                        </p:attrNameLst>
                                      </p:cBhvr>
                                      <p:to>
                                        <p:strVal val="visible"/>
                                      </p:to>
                                    </p:set>
                                    <p:anim calcmode="discrete" valueType="clr">
                                      <p:cBhvr override="childStyle">
                                        <p:cTn id="26" dur="80"/>
                                        <p:tgtEl>
                                          <p:spTgt spid="244742">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7" dur="80"/>
                                        <p:tgtEl>
                                          <p:spTgt spid="244742">
                                            <p:txEl>
                                              <p:pRg st="0" end="0"/>
                                            </p:txEl>
                                          </p:spTgt>
                                        </p:tgtEl>
                                        <p:attrNameLst>
                                          <p:attrName>fillcolor</p:attrName>
                                        </p:attrNameLst>
                                      </p:cBhvr>
                                      <p:tavLst>
                                        <p:tav tm="0">
                                          <p:val>
                                            <p:clrVal>
                                              <a:schemeClr val="accent2"/>
                                            </p:clrVal>
                                          </p:val>
                                        </p:tav>
                                        <p:tav tm="50000">
                                          <p:val>
                                            <p:clrVal>
                                              <a:schemeClr val="hlink"/>
                                            </p:clrVal>
                                          </p:val>
                                        </p:tav>
                                      </p:tavLst>
                                    </p:anim>
                                    <p:set>
                                      <p:cBhvr>
                                        <p:cTn id="28" dur="80"/>
                                        <p:tgtEl>
                                          <p:spTgt spid="244742">
                                            <p:txEl>
                                              <p:pRg st="0" end="0"/>
                                            </p:txEl>
                                          </p:spTgt>
                                        </p:tgtEl>
                                        <p:attrNameLst>
                                          <p:attrName>fill.type</p:attrName>
                                        </p:attrNameLst>
                                      </p:cBhvr>
                                      <p:to>
                                        <p:strVal val="solid"/>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27" presetClass="entr" presetSubtype="0" fill="hold" nodeType="clickEffect">
                                  <p:stCondLst>
                                    <p:cond delay="0"/>
                                  </p:stCondLst>
                                  <p:iterate type="lt">
                                    <p:tmPct val="50000"/>
                                  </p:iterate>
                                  <p:childTnLst>
                                    <p:set>
                                      <p:cBhvr>
                                        <p:cTn id="32" dur="1" fill="hold">
                                          <p:stCondLst>
                                            <p:cond delay="0"/>
                                          </p:stCondLst>
                                        </p:cTn>
                                        <p:tgtEl>
                                          <p:spTgt spid="244742">
                                            <p:txEl>
                                              <p:pRg st="1" end="1"/>
                                            </p:txEl>
                                          </p:spTgt>
                                        </p:tgtEl>
                                        <p:attrNameLst>
                                          <p:attrName>style.visibility</p:attrName>
                                        </p:attrNameLst>
                                      </p:cBhvr>
                                      <p:to>
                                        <p:strVal val="visible"/>
                                      </p:to>
                                    </p:set>
                                    <p:anim calcmode="discrete" valueType="clr">
                                      <p:cBhvr override="childStyle">
                                        <p:cTn id="33" dur="80"/>
                                        <p:tgtEl>
                                          <p:spTgt spid="244742">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4" dur="80"/>
                                        <p:tgtEl>
                                          <p:spTgt spid="244742">
                                            <p:txEl>
                                              <p:pRg st="1" end="1"/>
                                            </p:txEl>
                                          </p:spTgt>
                                        </p:tgtEl>
                                        <p:attrNameLst>
                                          <p:attrName>fillcolor</p:attrName>
                                        </p:attrNameLst>
                                      </p:cBhvr>
                                      <p:tavLst>
                                        <p:tav tm="0">
                                          <p:val>
                                            <p:clrVal>
                                              <a:schemeClr val="accent2"/>
                                            </p:clrVal>
                                          </p:val>
                                        </p:tav>
                                        <p:tav tm="50000">
                                          <p:val>
                                            <p:clrVal>
                                              <a:schemeClr val="hlink"/>
                                            </p:clrVal>
                                          </p:val>
                                        </p:tav>
                                      </p:tavLst>
                                    </p:anim>
                                    <p:set>
                                      <p:cBhvr>
                                        <p:cTn id="35" dur="80"/>
                                        <p:tgtEl>
                                          <p:spTgt spid="244742">
                                            <p:txEl>
                                              <p:pRg st="1" end="1"/>
                                            </p:txEl>
                                          </p:spTgt>
                                        </p:tgtEl>
                                        <p:attrNameLst>
                                          <p:attrName>fill.type</p:attrName>
                                        </p:attrNameLst>
                                      </p:cBhvr>
                                      <p:to>
                                        <p:strVal val="solid"/>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ntr" presetSubtype="0" fill="hold" nodeType="clickEffect">
                                  <p:stCondLst>
                                    <p:cond delay="0"/>
                                  </p:stCondLst>
                                  <p:childTnLst>
                                    <p:set>
                                      <p:cBhvr>
                                        <p:cTn id="39" dur="1" fill="hold">
                                          <p:stCondLst>
                                            <p:cond delay="0"/>
                                          </p:stCondLst>
                                        </p:cTn>
                                        <p:tgtEl>
                                          <p:spTgt spid="244738"/>
                                        </p:tgtEl>
                                        <p:attrNameLst>
                                          <p:attrName>style.visibility</p:attrName>
                                        </p:attrNameLst>
                                      </p:cBhvr>
                                      <p:to>
                                        <p:strVal val="visible"/>
                                      </p:to>
                                    </p:set>
                                    <p:animEffect transition="in" filter="fade">
                                      <p:cBhvr>
                                        <p:cTn id="40" dur="2000"/>
                                        <p:tgtEl>
                                          <p:spTgt spid="244738"/>
                                        </p:tgtEl>
                                      </p:cBhvr>
                                    </p:animEffect>
                                  </p:childTnLst>
                                </p:cTn>
                              </p:par>
                              <p:par>
                                <p:cTn id="41" presetID="10" presetClass="exit" presetSubtype="0" fill="hold" nodeType="withEffect">
                                  <p:stCondLst>
                                    <p:cond delay="0"/>
                                  </p:stCondLst>
                                  <p:childTnLst>
                                    <p:animEffect transition="out" filter="fade">
                                      <p:cBhvr>
                                        <p:cTn id="42" dur="2000"/>
                                        <p:tgtEl>
                                          <p:spTgt spid="244739"/>
                                        </p:tgtEl>
                                      </p:cBhvr>
                                    </p:animEffect>
                                    <p:set>
                                      <p:cBhvr>
                                        <p:cTn id="43" dur="1" fill="hold">
                                          <p:stCondLst>
                                            <p:cond delay="1999"/>
                                          </p:stCondLst>
                                        </p:cTn>
                                        <p:tgtEl>
                                          <p:spTgt spid="244739"/>
                                        </p:tgtEl>
                                        <p:attrNameLst>
                                          <p:attrName>style.visibility</p:attrName>
                                        </p:attrNameLst>
                                      </p:cBhvr>
                                      <p:to>
                                        <p:strVal val="hidden"/>
                                      </p:to>
                                    </p:set>
                                  </p:childTnLst>
                                </p:cTn>
                              </p:par>
                              <p:par>
                                <p:cTn id="44" presetID="10" presetClass="exit" presetSubtype="0" fill="hold" grpId="0" nodeType="withEffect">
                                  <p:stCondLst>
                                    <p:cond delay="0"/>
                                  </p:stCondLst>
                                  <p:iterate type="lt">
                                    <p:tmPct val="0"/>
                                  </p:iterate>
                                  <p:childTnLst>
                                    <p:animEffect transition="out" filter="fade">
                                      <p:cBhvr>
                                        <p:cTn id="45" dur="2000"/>
                                        <p:tgtEl>
                                          <p:spTgt spid="244741">
                                            <p:txEl>
                                              <p:pRg st="0" end="0"/>
                                            </p:txEl>
                                          </p:spTgt>
                                        </p:tgtEl>
                                      </p:cBhvr>
                                    </p:animEffect>
                                    <p:set>
                                      <p:cBhvr>
                                        <p:cTn id="46" dur="1" fill="hold">
                                          <p:stCondLst>
                                            <p:cond delay="1999"/>
                                          </p:stCondLst>
                                        </p:cTn>
                                        <p:tgtEl>
                                          <p:spTgt spid="244741">
                                            <p:txEl>
                                              <p:pRg st="0" end="0"/>
                                            </p:txEl>
                                          </p:spTgt>
                                        </p:tgtEl>
                                        <p:attrNameLst>
                                          <p:attrName>style.visibility</p:attrName>
                                        </p:attrNameLst>
                                      </p:cBhvr>
                                      <p:to>
                                        <p:strVal val="hidden"/>
                                      </p:to>
                                    </p:set>
                                  </p:childTnLst>
                                </p:cTn>
                              </p:par>
                              <p:par>
                                <p:cTn id="47" presetID="10" presetClass="exit" presetSubtype="0" fill="hold" grpId="0" nodeType="withEffect">
                                  <p:stCondLst>
                                    <p:cond delay="0"/>
                                  </p:stCondLst>
                                  <p:iterate type="lt">
                                    <p:tmPct val="0"/>
                                  </p:iterate>
                                  <p:childTnLst>
                                    <p:animEffect transition="out" filter="fade">
                                      <p:cBhvr>
                                        <p:cTn id="48" dur="2000"/>
                                        <p:tgtEl>
                                          <p:spTgt spid="244741">
                                            <p:txEl>
                                              <p:pRg st="1" end="1"/>
                                            </p:txEl>
                                          </p:spTgt>
                                        </p:tgtEl>
                                      </p:cBhvr>
                                    </p:animEffect>
                                    <p:set>
                                      <p:cBhvr>
                                        <p:cTn id="49" dur="1" fill="hold">
                                          <p:stCondLst>
                                            <p:cond delay="1999"/>
                                          </p:stCondLst>
                                        </p:cTn>
                                        <p:tgtEl>
                                          <p:spTgt spid="244741">
                                            <p:txEl>
                                              <p:pRg st="1" end="1"/>
                                            </p:txEl>
                                          </p:spTgt>
                                        </p:tgtEl>
                                        <p:attrNameLst>
                                          <p:attrName>style.visibility</p:attrName>
                                        </p:attrNameLst>
                                      </p:cBhvr>
                                      <p:to>
                                        <p:strVal val="hidden"/>
                                      </p:to>
                                    </p:set>
                                  </p:childTnLst>
                                </p:cTn>
                              </p:par>
                              <p:par>
                                <p:cTn id="50" presetID="10" presetClass="exit" presetSubtype="0" fill="hold" grpId="0" nodeType="withEffect">
                                  <p:stCondLst>
                                    <p:cond delay="0"/>
                                  </p:stCondLst>
                                  <p:iterate type="lt">
                                    <p:tmPct val="0"/>
                                  </p:iterate>
                                  <p:childTnLst>
                                    <p:animEffect transition="out" filter="fade">
                                      <p:cBhvr>
                                        <p:cTn id="51" dur="2000"/>
                                        <p:tgtEl>
                                          <p:spTgt spid="244742">
                                            <p:txEl>
                                              <p:pRg st="0" end="0"/>
                                            </p:txEl>
                                          </p:spTgt>
                                        </p:tgtEl>
                                      </p:cBhvr>
                                    </p:animEffect>
                                    <p:set>
                                      <p:cBhvr>
                                        <p:cTn id="52" dur="1" fill="hold">
                                          <p:stCondLst>
                                            <p:cond delay="1999"/>
                                          </p:stCondLst>
                                        </p:cTn>
                                        <p:tgtEl>
                                          <p:spTgt spid="244742">
                                            <p:txEl>
                                              <p:pRg st="0" end="0"/>
                                            </p:txEl>
                                          </p:spTgt>
                                        </p:tgtEl>
                                        <p:attrNameLst>
                                          <p:attrName>style.visibility</p:attrName>
                                        </p:attrNameLst>
                                      </p:cBhvr>
                                      <p:to>
                                        <p:strVal val="hidden"/>
                                      </p:to>
                                    </p:set>
                                  </p:childTnLst>
                                </p:cTn>
                              </p:par>
                              <p:par>
                                <p:cTn id="53" presetID="10" presetClass="exit" presetSubtype="0" fill="hold" grpId="0" nodeType="withEffect">
                                  <p:stCondLst>
                                    <p:cond delay="0"/>
                                  </p:stCondLst>
                                  <p:iterate type="lt">
                                    <p:tmPct val="0"/>
                                  </p:iterate>
                                  <p:childTnLst>
                                    <p:animEffect transition="out" filter="fade">
                                      <p:cBhvr>
                                        <p:cTn id="54" dur="2000"/>
                                        <p:tgtEl>
                                          <p:spTgt spid="244742">
                                            <p:txEl>
                                              <p:pRg st="1" end="1"/>
                                            </p:txEl>
                                          </p:spTgt>
                                        </p:tgtEl>
                                      </p:cBhvr>
                                    </p:animEffect>
                                    <p:set>
                                      <p:cBhvr>
                                        <p:cTn id="55" dur="1" fill="hold">
                                          <p:stCondLst>
                                            <p:cond delay="1999"/>
                                          </p:stCondLst>
                                        </p:cTn>
                                        <p:tgtEl>
                                          <p:spTgt spid="244742">
                                            <p:txEl>
                                              <p:pRg st="1" end="1"/>
                                            </p:txEl>
                                          </p:spTgt>
                                        </p:tgtEl>
                                        <p:attrNameLst>
                                          <p:attrName>style.visibility</p:attrName>
                                        </p:attrNameLst>
                                      </p:cBhvr>
                                      <p:to>
                                        <p:strVal val="hidden"/>
                                      </p:to>
                                    </p:set>
                                  </p:childTnLst>
                                </p:cTn>
                              </p:par>
                            </p:childTnLst>
                          </p:cTn>
                        </p:par>
                      </p:childTnLst>
                    </p:cTn>
                  </p:par>
                  <p:par>
                    <p:cTn id="56" fill="hold" nodeType="clickPar">
                      <p:stCondLst>
                        <p:cond delay="indefinite"/>
                      </p:stCondLst>
                      <p:childTnLst>
                        <p:par>
                          <p:cTn id="57" fill="hold" nodeType="withGroup">
                            <p:stCondLst>
                              <p:cond delay="0"/>
                            </p:stCondLst>
                            <p:childTnLst>
                              <p:par>
                                <p:cTn id="58" presetID="27" presetClass="entr" presetSubtype="0" fill="hold" nodeType="clickEffect">
                                  <p:stCondLst>
                                    <p:cond delay="0"/>
                                  </p:stCondLst>
                                  <p:iterate type="lt">
                                    <p:tmPct val="50000"/>
                                  </p:iterate>
                                  <p:childTnLst>
                                    <p:set>
                                      <p:cBhvr>
                                        <p:cTn id="59" dur="1" fill="hold">
                                          <p:stCondLst>
                                            <p:cond delay="0"/>
                                          </p:stCondLst>
                                        </p:cTn>
                                        <p:tgtEl>
                                          <p:spTgt spid="244743">
                                            <p:txEl>
                                              <p:pRg st="0" end="0"/>
                                            </p:txEl>
                                          </p:spTgt>
                                        </p:tgtEl>
                                        <p:attrNameLst>
                                          <p:attrName>style.visibility</p:attrName>
                                        </p:attrNameLst>
                                      </p:cBhvr>
                                      <p:to>
                                        <p:strVal val="visible"/>
                                      </p:to>
                                    </p:set>
                                    <p:anim calcmode="discrete" valueType="clr">
                                      <p:cBhvr override="childStyle">
                                        <p:cTn id="60" dur="80"/>
                                        <p:tgtEl>
                                          <p:spTgt spid="24474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61" dur="80"/>
                                        <p:tgtEl>
                                          <p:spTgt spid="244743">
                                            <p:txEl>
                                              <p:pRg st="0" end="0"/>
                                            </p:txEl>
                                          </p:spTgt>
                                        </p:tgtEl>
                                        <p:attrNameLst>
                                          <p:attrName>fillcolor</p:attrName>
                                        </p:attrNameLst>
                                      </p:cBhvr>
                                      <p:tavLst>
                                        <p:tav tm="0">
                                          <p:val>
                                            <p:clrVal>
                                              <a:schemeClr val="accent2"/>
                                            </p:clrVal>
                                          </p:val>
                                        </p:tav>
                                        <p:tav tm="50000">
                                          <p:val>
                                            <p:clrVal>
                                              <a:schemeClr val="hlink"/>
                                            </p:clrVal>
                                          </p:val>
                                        </p:tav>
                                      </p:tavLst>
                                    </p:anim>
                                    <p:set>
                                      <p:cBhvr>
                                        <p:cTn id="62" dur="80"/>
                                        <p:tgtEl>
                                          <p:spTgt spid="244743">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741" grpId="0" build="allAtOnce"/>
      <p:bldP spid="244742" grpId="0" build="allAtOnce"/>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152400" y="228600"/>
            <a:ext cx="8991600" cy="3416320"/>
          </a:xfrm>
          <a:prstGeom prst="rect">
            <a:avLst/>
          </a:prstGeom>
          <a:noFill/>
          <a:ln w="9525">
            <a:noFill/>
            <a:miter lim="800000"/>
            <a:headEnd/>
            <a:tailEnd/>
          </a:ln>
        </p:spPr>
        <p:txBody>
          <a:bodyPr>
            <a:spAutoFit/>
          </a:bodyPr>
          <a:lstStyle/>
          <a:p>
            <a:pPr marL="371475" indent="-371475" algn="l"/>
            <a:r>
              <a:rPr lang="en-US" sz="2400" dirty="0">
                <a:solidFill>
                  <a:srgbClr val="FF0000"/>
                </a:solidFill>
                <a:latin typeface="Comic Sans MS" pitchFamily="66" charset="0"/>
              </a:rPr>
              <a:t>I. The Vietnam War</a:t>
            </a:r>
            <a:endParaRPr lang="en-US" sz="2400" dirty="0">
              <a:solidFill>
                <a:schemeClr val="bg1"/>
              </a:solidFill>
              <a:latin typeface="Comic Sans MS" pitchFamily="66" charset="0"/>
            </a:endParaRPr>
          </a:p>
          <a:p>
            <a:pPr marL="828675" lvl="1" indent="-371475" algn="l">
              <a:buFontTx/>
              <a:buAutoNum type="alphaUcPeriod"/>
            </a:pPr>
            <a:r>
              <a:rPr lang="en-US" sz="2400" dirty="0">
                <a:solidFill>
                  <a:schemeClr val="bg1"/>
                </a:solidFill>
                <a:latin typeface="Comic Sans MS" pitchFamily="66" charset="0"/>
              </a:rPr>
              <a:t>The French in Vietnam</a:t>
            </a:r>
          </a:p>
          <a:p>
            <a:pPr marL="1285875" lvl="2" indent="-371475" algn="l">
              <a:buFontTx/>
              <a:buAutoNum type="romanLcPeriod"/>
            </a:pPr>
            <a:r>
              <a:rPr lang="en-US" sz="2400" dirty="0">
                <a:solidFill>
                  <a:srgbClr val="00FFFF"/>
                </a:solidFill>
                <a:latin typeface="Comic Sans MS" pitchFamily="66" charset="0"/>
              </a:rPr>
              <a:t>France occupied Vietnam since </a:t>
            </a:r>
            <a:r>
              <a:rPr lang="en-US" sz="2400" u="sng" dirty="0">
                <a:solidFill>
                  <a:srgbClr val="00FFFF"/>
                </a:solidFill>
                <a:latin typeface="Comic Sans MS" pitchFamily="66" charset="0"/>
              </a:rPr>
              <a:t>1886</a:t>
            </a:r>
          </a:p>
          <a:p>
            <a:pPr marL="1285875" lvl="2" indent="-371475" algn="l">
              <a:buFontTx/>
              <a:buAutoNum type="romanLcPeriod"/>
            </a:pPr>
            <a:r>
              <a:rPr lang="en-US" sz="2400" dirty="0">
                <a:solidFill>
                  <a:srgbClr val="00FFFF"/>
                </a:solidFill>
                <a:latin typeface="Comic Sans MS" pitchFamily="66" charset="0"/>
              </a:rPr>
              <a:t>1941 Ho Chi </a:t>
            </a:r>
            <a:r>
              <a:rPr lang="en-US" sz="2400" u="sng" dirty="0">
                <a:solidFill>
                  <a:srgbClr val="00FFFF"/>
                </a:solidFill>
                <a:latin typeface="Comic Sans MS" pitchFamily="66" charset="0"/>
              </a:rPr>
              <a:t>Minh</a:t>
            </a:r>
            <a:r>
              <a:rPr lang="en-US" sz="2400" dirty="0">
                <a:solidFill>
                  <a:srgbClr val="00FFFF"/>
                </a:solidFill>
                <a:latin typeface="Comic Sans MS" pitchFamily="66" charset="0"/>
              </a:rPr>
              <a:t> established the Vietnam Independence League (</a:t>
            </a:r>
            <a:r>
              <a:rPr lang="en-US" sz="2400" u="sng" dirty="0">
                <a:solidFill>
                  <a:srgbClr val="00FFFF"/>
                </a:solidFill>
                <a:latin typeface="Comic Sans MS" pitchFamily="66" charset="0"/>
              </a:rPr>
              <a:t>Viet Minh</a:t>
            </a:r>
            <a:r>
              <a:rPr lang="en-US" sz="2400" dirty="0">
                <a:solidFill>
                  <a:srgbClr val="00FFFF"/>
                </a:solidFill>
                <a:latin typeface="Comic Sans MS" pitchFamily="66" charset="0"/>
              </a:rPr>
              <a:t>)</a:t>
            </a:r>
          </a:p>
          <a:p>
            <a:pPr marL="1285875" lvl="2" indent="-371475" algn="l">
              <a:buFontTx/>
              <a:buAutoNum type="romanLcPeriod"/>
            </a:pPr>
            <a:r>
              <a:rPr lang="en-US" sz="2400" dirty="0">
                <a:solidFill>
                  <a:srgbClr val="00FFFF"/>
                </a:solidFill>
                <a:latin typeface="Comic Sans MS" pitchFamily="66" charset="0"/>
              </a:rPr>
              <a:t>1954 Ho Chi Minh freed Vietnam from </a:t>
            </a:r>
            <a:r>
              <a:rPr lang="en-US" sz="2400" u="sng" dirty="0">
                <a:solidFill>
                  <a:srgbClr val="00FFFF"/>
                </a:solidFill>
                <a:latin typeface="Comic Sans MS" pitchFamily="66" charset="0"/>
              </a:rPr>
              <a:t>France</a:t>
            </a:r>
          </a:p>
          <a:p>
            <a:pPr marL="1285875" lvl="2" indent="-371475" algn="l">
              <a:buFontTx/>
              <a:buAutoNum type="romanLcPeriod"/>
            </a:pPr>
            <a:r>
              <a:rPr lang="en-US" sz="2400" dirty="0">
                <a:solidFill>
                  <a:srgbClr val="00FFFF"/>
                </a:solidFill>
                <a:latin typeface="Comic Sans MS" pitchFamily="66" charset="0"/>
              </a:rPr>
              <a:t>Vietnam divided: </a:t>
            </a:r>
          </a:p>
          <a:p>
            <a:pPr marL="1743075" lvl="3" indent="-371475" algn="l"/>
            <a:r>
              <a:rPr lang="en-US" sz="2400" dirty="0">
                <a:solidFill>
                  <a:srgbClr val="FF99FF"/>
                </a:solidFill>
                <a:latin typeface="Comic Sans MS" pitchFamily="66" charset="0"/>
              </a:rPr>
              <a:t>a. </a:t>
            </a:r>
            <a:r>
              <a:rPr lang="en-US" sz="2400" u="sng" dirty="0">
                <a:solidFill>
                  <a:srgbClr val="FF99FF"/>
                </a:solidFill>
                <a:latin typeface="Comic Sans MS" pitchFamily="66" charset="0"/>
              </a:rPr>
              <a:t>North </a:t>
            </a:r>
            <a:r>
              <a:rPr lang="en-US" sz="2400" dirty="0">
                <a:solidFill>
                  <a:srgbClr val="FF99FF"/>
                </a:solidFill>
                <a:latin typeface="Comic Sans MS" pitchFamily="66" charset="0"/>
              </a:rPr>
              <a:t>= Ho Chi Minh (Communist)</a:t>
            </a:r>
          </a:p>
          <a:p>
            <a:pPr marL="1743075" lvl="3" indent="-371475" algn="l"/>
            <a:r>
              <a:rPr lang="en-US" sz="2400" dirty="0">
                <a:solidFill>
                  <a:srgbClr val="FF99FF"/>
                </a:solidFill>
                <a:latin typeface="Comic Sans MS" pitchFamily="66" charset="0"/>
              </a:rPr>
              <a:t>b. South = Ngo </a:t>
            </a:r>
            <a:r>
              <a:rPr lang="en-US" sz="2400" dirty="0" err="1">
                <a:solidFill>
                  <a:srgbClr val="FF99FF"/>
                </a:solidFill>
                <a:latin typeface="Comic Sans MS" pitchFamily="66" charset="0"/>
              </a:rPr>
              <a:t>Dinh</a:t>
            </a:r>
            <a:r>
              <a:rPr lang="en-US" sz="2400" dirty="0">
                <a:solidFill>
                  <a:srgbClr val="FF99FF"/>
                </a:solidFill>
                <a:latin typeface="Comic Sans MS" pitchFamily="66" charset="0"/>
              </a:rPr>
              <a:t> </a:t>
            </a:r>
            <a:r>
              <a:rPr lang="en-US" sz="2400" u="sng" dirty="0">
                <a:solidFill>
                  <a:srgbClr val="FF99FF"/>
                </a:solidFill>
                <a:latin typeface="Comic Sans MS" pitchFamily="66" charset="0"/>
              </a:rPr>
              <a:t>Diem</a:t>
            </a: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5122">
                                            <p:txEl>
                                              <p:pRg st="1" end="1"/>
                                            </p:txEl>
                                          </p:spTgt>
                                        </p:tgtEl>
                                        <p:attrNameLst>
                                          <p:attrName>style.visibility</p:attrName>
                                        </p:attrNameLst>
                                      </p:cBhvr>
                                      <p:to>
                                        <p:strVal val="visible"/>
                                      </p:to>
                                    </p:set>
                                    <p:anim calcmode="discrete" valueType="clr">
                                      <p:cBhvr override="childStyle">
                                        <p:cTn id="7" dur="80"/>
                                        <p:tgtEl>
                                          <p:spTgt spid="5122">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122">
                                            <p:txEl>
                                              <p:pRg st="1" end="1"/>
                                            </p:txEl>
                                          </p:spTgt>
                                        </p:tgtEl>
                                        <p:attrNameLst>
                                          <p:attrName>fillcolor</p:attrName>
                                        </p:attrNameLst>
                                      </p:cBhvr>
                                      <p:tavLst>
                                        <p:tav tm="0">
                                          <p:val>
                                            <p:clrVal>
                                              <a:schemeClr val="accent2"/>
                                            </p:clrVal>
                                          </p:val>
                                        </p:tav>
                                        <p:tav tm="50000">
                                          <p:val>
                                            <p:clrVal>
                                              <a:schemeClr val="hlink"/>
                                            </p:clrVal>
                                          </p:val>
                                        </p:tav>
                                      </p:tavLst>
                                    </p:anim>
                                    <p:set>
                                      <p:cBhvr>
                                        <p:cTn id="9" dur="80"/>
                                        <p:tgtEl>
                                          <p:spTgt spid="5122">
                                            <p:txEl>
                                              <p:pRg st="1" end="1"/>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5122">
                                            <p:txEl>
                                              <p:pRg st="2" end="2"/>
                                            </p:txEl>
                                          </p:spTgt>
                                        </p:tgtEl>
                                        <p:attrNameLst>
                                          <p:attrName>style.visibility</p:attrName>
                                        </p:attrNameLst>
                                      </p:cBhvr>
                                      <p:to>
                                        <p:strVal val="visible"/>
                                      </p:to>
                                    </p:set>
                                    <p:anim calcmode="discrete" valueType="clr">
                                      <p:cBhvr override="childStyle">
                                        <p:cTn id="14" dur="80"/>
                                        <p:tgtEl>
                                          <p:spTgt spid="5122">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5122">
                                            <p:txEl>
                                              <p:pRg st="2" end="2"/>
                                            </p:txEl>
                                          </p:spTgt>
                                        </p:tgtEl>
                                        <p:attrNameLst>
                                          <p:attrName>fillcolor</p:attrName>
                                        </p:attrNameLst>
                                      </p:cBhvr>
                                      <p:tavLst>
                                        <p:tav tm="0">
                                          <p:val>
                                            <p:clrVal>
                                              <a:schemeClr val="accent2"/>
                                            </p:clrVal>
                                          </p:val>
                                        </p:tav>
                                        <p:tav tm="50000">
                                          <p:val>
                                            <p:clrVal>
                                              <a:schemeClr val="hlink"/>
                                            </p:clrVal>
                                          </p:val>
                                        </p:tav>
                                      </p:tavLst>
                                    </p:anim>
                                    <p:set>
                                      <p:cBhvr>
                                        <p:cTn id="16" dur="80"/>
                                        <p:tgtEl>
                                          <p:spTgt spid="5122">
                                            <p:txEl>
                                              <p:pRg st="2" end="2"/>
                                            </p:txEl>
                                          </p:spTgt>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7" presetClass="entr" presetSubtype="0" fill="hold" nodeType="clickEffect">
                                  <p:stCondLst>
                                    <p:cond delay="0"/>
                                  </p:stCondLst>
                                  <p:iterate type="lt">
                                    <p:tmPct val="50000"/>
                                  </p:iterate>
                                  <p:childTnLst>
                                    <p:set>
                                      <p:cBhvr>
                                        <p:cTn id="20" dur="1" fill="hold">
                                          <p:stCondLst>
                                            <p:cond delay="0"/>
                                          </p:stCondLst>
                                        </p:cTn>
                                        <p:tgtEl>
                                          <p:spTgt spid="5122">
                                            <p:txEl>
                                              <p:pRg st="3" end="3"/>
                                            </p:txEl>
                                          </p:spTgt>
                                        </p:tgtEl>
                                        <p:attrNameLst>
                                          <p:attrName>style.visibility</p:attrName>
                                        </p:attrNameLst>
                                      </p:cBhvr>
                                      <p:to>
                                        <p:strVal val="visible"/>
                                      </p:to>
                                    </p:set>
                                    <p:anim calcmode="discrete" valueType="clr">
                                      <p:cBhvr override="childStyle">
                                        <p:cTn id="21" dur="80"/>
                                        <p:tgtEl>
                                          <p:spTgt spid="5122">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5122">
                                            <p:txEl>
                                              <p:pRg st="3" end="3"/>
                                            </p:txEl>
                                          </p:spTgt>
                                        </p:tgtEl>
                                        <p:attrNameLst>
                                          <p:attrName>fillcolor</p:attrName>
                                        </p:attrNameLst>
                                      </p:cBhvr>
                                      <p:tavLst>
                                        <p:tav tm="0">
                                          <p:val>
                                            <p:clrVal>
                                              <a:schemeClr val="accent2"/>
                                            </p:clrVal>
                                          </p:val>
                                        </p:tav>
                                        <p:tav tm="50000">
                                          <p:val>
                                            <p:clrVal>
                                              <a:schemeClr val="hlink"/>
                                            </p:clrVal>
                                          </p:val>
                                        </p:tav>
                                      </p:tavLst>
                                    </p:anim>
                                    <p:set>
                                      <p:cBhvr>
                                        <p:cTn id="23" dur="80"/>
                                        <p:tgtEl>
                                          <p:spTgt spid="5122">
                                            <p:txEl>
                                              <p:pRg st="3" end="3"/>
                                            </p:txEl>
                                          </p:spTgt>
                                        </p:tgtEl>
                                        <p:attrNameLst>
                                          <p:attrName>fill.type</p:attrName>
                                        </p:attrNameLst>
                                      </p:cBhvr>
                                      <p:to>
                                        <p:strVal val="solid"/>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27" presetClass="entr" presetSubtype="0" fill="hold" nodeType="clickEffect">
                                  <p:stCondLst>
                                    <p:cond delay="0"/>
                                  </p:stCondLst>
                                  <p:iterate type="lt">
                                    <p:tmPct val="50000"/>
                                  </p:iterate>
                                  <p:childTnLst>
                                    <p:set>
                                      <p:cBhvr>
                                        <p:cTn id="27" dur="1" fill="hold">
                                          <p:stCondLst>
                                            <p:cond delay="0"/>
                                          </p:stCondLst>
                                        </p:cTn>
                                        <p:tgtEl>
                                          <p:spTgt spid="5122">
                                            <p:txEl>
                                              <p:pRg st="4" end="4"/>
                                            </p:txEl>
                                          </p:spTgt>
                                        </p:tgtEl>
                                        <p:attrNameLst>
                                          <p:attrName>style.visibility</p:attrName>
                                        </p:attrNameLst>
                                      </p:cBhvr>
                                      <p:to>
                                        <p:strVal val="visible"/>
                                      </p:to>
                                    </p:set>
                                    <p:anim calcmode="discrete" valueType="clr">
                                      <p:cBhvr override="childStyle">
                                        <p:cTn id="28" dur="80"/>
                                        <p:tgtEl>
                                          <p:spTgt spid="5122">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5122">
                                            <p:txEl>
                                              <p:pRg st="4" end="4"/>
                                            </p:txEl>
                                          </p:spTgt>
                                        </p:tgtEl>
                                        <p:attrNameLst>
                                          <p:attrName>fillcolor</p:attrName>
                                        </p:attrNameLst>
                                      </p:cBhvr>
                                      <p:tavLst>
                                        <p:tav tm="0">
                                          <p:val>
                                            <p:clrVal>
                                              <a:schemeClr val="accent2"/>
                                            </p:clrVal>
                                          </p:val>
                                        </p:tav>
                                        <p:tav tm="50000">
                                          <p:val>
                                            <p:clrVal>
                                              <a:schemeClr val="hlink"/>
                                            </p:clrVal>
                                          </p:val>
                                        </p:tav>
                                      </p:tavLst>
                                    </p:anim>
                                    <p:set>
                                      <p:cBhvr>
                                        <p:cTn id="30" dur="80"/>
                                        <p:tgtEl>
                                          <p:spTgt spid="5122">
                                            <p:txEl>
                                              <p:pRg st="4" end="4"/>
                                            </p:txEl>
                                          </p:spTgt>
                                        </p:tgtEl>
                                        <p:attrNameLst>
                                          <p:attrName>fill.type</p:attrName>
                                        </p:attrNameLst>
                                      </p:cBhvr>
                                      <p:to>
                                        <p:strVal val="solid"/>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27" presetClass="entr" presetSubtype="0" fill="hold" nodeType="clickEffect">
                                  <p:stCondLst>
                                    <p:cond delay="0"/>
                                  </p:stCondLst>
                                  <p:iterate type="lt">
                                    <p:tmPct val="50000"/>
                                  </p:iterate>
                                  <p:childTnLst>
                                    <p:set>
                                      <p:cBhvr>
                                        <p:cTn id="34" dur="1" fill="hold">
                                          <p:stCondLst>
                                            <p:cond delay="0"/>
                                          </p:stCondLst>
                                        </p:cTn>
                                        <p:tgtEl>
                                          <p:spTgt spid="5122">
                                            <p:txEl>
                                              <p:pRg st="5" end="5"/>
                                            </p:txEl>
                                          </p:spTgt>
                                        </p:tgtEl>
                                        <p:attrNameLst>
                                          <p:attrName>style.visibility</p:attrName>
                                        </p:attrNameLst>
                                      </p:cBhvr>
                                      <p:to>
                                        <p:strVal val="visible"/>
                                      </p:to>
                                    </p:set>
                                    <p:anim calcmode="discrete" valueType="clr">
                                      <p:cBhvr override="childStyle">
                                        <p:cTn id="35" dur="80"/>
                                        <p:tgtEl>
                                          <p:spTgt spid="5122">
                                            <p:txEl>
                                              <p:pRg st="5" end="5"/>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5122">
                                            <p:txEl>
                                              <p:pRg st="5" end="5"/>
                                            </p:txEl>
                                          </p:spTgt>
                                        </p:tgtEl>
                                        <p:attrNameLst>
                                          <p:attrName>fillcolor</p:attrName>
                                        </p:attrNameLst>
                                      </p:cBhvr>
                                      <p:tavLst>
                                        <p:tav tm="0">
                                          <p:val>
                                            <p:clrVal>
                                              <a:schemeClr val="accent2"/>
                                            </p:clrVal>
                                          </p:val>
                                        </p:tav>
                                        <p:tav tm="50000">
                                          <p:val>
                                            <p:clrVal>
                                              <a:schemeClr val="hlink"/>
                                            </p:clrVal>
                                          </p:val>
                                        </p:tav>
                                      </p:tavLst>
                                    </p:anim>
                                    <p:set>
                                      <p:cBhvr>
                                        <p:cTn id="37" dur="80"/>
                                        <p:tgtEl>
                                          <p:spTgt spid="5122">
                                            <p:txEl>
                                              <p:pRg st="5" end="5"/>
                                            </p:txEl>
                                          </p:spTgt>
                                        </p:tgtEl>
                                        <p:attrNameLst>
                                          <p:attrName>fill.type</p:attrName>
                                        </p:attrNameLst>
                                      </p:cBhvr>
                                      <p:to>
                                        <p:strVal val="solid"/>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27" presetClass="entr" presetSubtype="0" fill="hold" nodeType="clickEffect">
                                  <p:stCondLst>
                                    <p:cond delay="0"/>
                                  </p:stCondLst>
                                  <p:iterate type="lt">
                                    <p:tmPct val="50000"/>
                                  </p:iterate>
                                  <p:childTnLst>
                                    <p:set>
                                      <p:cBhvr>
                                        <p:cTn id="41" dur="1" fill="hold">
                                          <p:stCondLst>
                                            <p:cond delay="0"/>
                                          </p:stCondLst>
                                        </p:cTn>
                                        <p:tgtEl>
                                          <p:spTgt spid="5122">
                                            <p:txEl>
                                              <p:pRg st="6" end="6"/>
                                            </p:txEl>
                                          </p:spTgt>
                                        </p:tgtEl>
                                        <p:attrNameLst>
                                          <p:attrName>style.visibility</p:attrName>
                                        </p:attrNameLst>
                                      </p:cBhvr>
                                      <p:to>
                                        <p:strVal val="visible"/>
                                      </p:to>
                                    </p:set>
                                    <p:anim calcmode="discrete" valueType="clr">
                                      <p:cBhvr override="childStyle">
                                        <p:cTn id="42" dur="80"/>
                                        <p:tgtEl>
                                          <p:spTgt spid="5122">
                                            <p:txEl>
                                              <p:pRg st="6" end="6"/>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3" dur="80"/>
                                        <p:tgtEl>
                                          <p:spTgt spid="5122">
                                            <p:txEl>
                                              <p:pRg st="6" end="6"/>
                                            </p:txEl>
                                          </p:spTgt>
                                        </p:tgtEl>
                                        <p:attrNameLst>
                                          <p:attrName>fillcolor</p:attrName>
                                        </p:attrNameLst>
                                      </p:cBhvr>
                                      <p:tavLst>
                                        <p:tav tm="0">
                                          <p:val>
                                            <p:clrVal>
                                              <a:schemeClr val="accent2"/>
                                            </p:clrVal>
                                          </p:val>
                                        </p:tav>
                                        <p:tav tm="50000">
                                          <p:val>
                                            <p:clrVal>
                                              <a:schemeClr val="hlink"/>
                                            </p:clrVal>
                                          </p:val>
                                        </p:tav>
                                      </p:tavLst>
                                    </p:anim>
                                    <p:set>
                                      <p:cBhvr>
                                        <p:cTn id="44" dur="80"/>
                                        <p:tgtEl>
                                          <p:spTgt spid="5122">
                                            <p:txEl>
                                              <p:pRg st="6" end="6"/>
                                            </p:txEl>
                                          </p:spTgt>
                                        </p:tgtEl>
                                        <p:attrNameLst>
                                          <p:attrName>fill.type</p:attrName>
                                        </p:attrNameLst>
                                      </p:cBhvr>
                                      <p:to>
                                        <p:strVal val="solid"/>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27" presetClass="entr" presetSubtype="0" fill="hold" nodeType="clickEffect">
                                  <p:stCondLst>
                                    <p:cond delay="0"/>
                                  </p:stCondLst>
                                  <p:iterate type="lt">
                                    <p:tmPct val="50000"/>
                                  </p:iterate>
                                  <p:childTnLst>
                                    <p:set>
                                      <p:cBhvr>
                                        <p:cTn id="48" dur="1" fill="hold">
                                          <p:stCondLst>
                                            <p:cond delay="0"/>
                                          </p:stCondLst>
                                        </p:cTn>
                                        <p:tgtEl>
                                          <p:spTgt spid="5122">
                                            <p:txEl>
                                              <p:pRg st="7" end="7"/>
                                            </p:txEl>
                                          </p:spTgt>
                                        </p:tgtEl>
                                        <p:attrNameLst>
                                          <p:attrName>style.visibility</p:attrName>
                                        </p:attrNameLst>
                                      </p:cBhvr>
                                      <p:to>
                                        <p:strVal val="visible"/>
                                      </p:to>
                                    </p:set>
                                    <p:anim calcmode="discrete" valueType="clr">
                                      <p:cBhvr override="childStyle">
                                        <p:cTn id="49" dur="80"/>
                                        <p:tgtEl>
                                          <p:spTgt spid="5122">
                                            <p:txEl>
                                              <p:pRg st="7" end="7"/>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50" dur="80"/>
                                        <p:tgtEl>
                                          <p:spTgt spid="5122">
                                            <p:txEl>
                                              <p:pRg st="7" end="7"/>
                                            </p:txEl>
                                          </p:spTgt>
                                        </p:tgtEl>
                                        <p:attrNameLst>
                                          <p:attrName>fillcolor</p:attrName>
                                        </p:attrNameLst>
                                      </p:cBhvr>
                                      <p:tavLst>
                                        <p:tav tm="0">
                                          <p:val>
                                            <p:clrVal>
                                              <a:schemeClr val="accent2"/>
                                            </p:clrVal>
                                          </p:val>
                                        </p:tav>
                                        <p:tav tm="50000">
                                          <p:val>
                                            <p:clrVal>
                                              <a:schemeClr val="hlink"/>
                                            </p:clrVal>
                                          </p:val>
                                        </p:tav>
                                      </p:tavLst>
                                    </p:anim>
                                    <p:set>
                                      <p:cBhvr>
                                        <p:cTn id="51" dur="80"/>
                                        <p:tgtEl>
                                          <p:spTgt spid="5122">
                                            <p:txEl>
                                              <p:pRg st="7" end="7"/>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00011826"/>
          <p:cNvPicPr>
            <a:picLocks noChangeAspect="1" noChangeArrowheads="1"/>
          </p:cNvPicPr>
          <p:nvPr/>
        </p:nvPicPr>
        <p:blipFill>
          <a:blip r:embed="rId3" cstate="print"/>
          <a:srcRect t="3479" r="8696" b="4927"/>
          <a:stretch>
            <a:fillRect/>
          </a:stretch>
        </p:blipFill>
        <p:spPr bwMode="auto">
          <a:xfrm>
            <a:off x="228600" y="228600"/>
            <a:ext cx="8610600" cy="6478588"/>
          </a:xfrm>
          <a:prstGeom prst="rect">
            <a:avLst/>
          </a:prstGeom>
          <a:noFill/>
          <a:ln w="28575">
            <a:solidFill>
              <a:srgbClr val="FF0000"/>
            </a:solidFill>
            <a:miter lim="800000"/>
            <a:headEnd/>
            <a:tailEnd/>
          </a:ln>
        </p:spPr>
      </p:pic>
      <p:pic>
        <p:nvPicPr>
          <p:cNvPr id="234499" name="Picture 3" descr="RepVietFlag"/>
          <p:cNvPicPr>
            <a:picLocks noChangeAspect="1" noChangeArrowheads="1"/>
          </p:cNvPicPr>
          <p:nvPr/>
        </p:nvPicPr>
        <p:blipFill>
          <a:blip r:embed="rId4" cstate="print"/>
          <a:srcRect/>
          <a:stretch>
            <a:fillRect/>
          </a:stretch>
        </p:blipFill>
        <p:spPr bwMode="auto">
          <a:xfrm>
            <a:off x="457200" y="4191000"/>
            <a:ext cx="1676400" cy="1117600"/>
          </a:xfrm>
          <a:prstGeom prst="rect">
            <a:avLst/>
          </a:prstGeom>
          <a:noFill/>
          <a:ln w="9525">
            <a:noFill/>
            <a:miter lim="800000"/>
            <a:headEnd/>
            <a:tailEnd/>
          </a:ln>
        </p:spPr>
      </p:pic>
      <p:pic>
        <p:nvPicPr>
          <p:cNvPr id="234500" name="Picture 4" descr="DRVNFlaf"/>
          <p:cNvPicPr>
            <a:picLocks noChangeAspect="1" noChangeArrowheads="1"/>
          </p:cNvPicPr>
          <p:nvPr/>
        </p:nvPicPr>
        <p:blipFill>
          <a:blip r:embed="rId5" cstate="print"/>
          <a:srcRect/>
          <a:stretch>
            <a:fillRect/>
          </a:stretch>
        </p:blipFill>
        <p:spPr bwMode="auto">
          <a:xfrm>
            <a:off x="381000" y="1752600"/>
            <a:ext cx="1695450" cy="1130300"/>
          </a:xfrm>
          <a:prstGeom prst="rect">
            <a:avLst/>
          </a:prstGeom>
          <a:noFill/>
          <a:ln w="9525">
            <a:noFill/>
            <a:miter lim="800000"/>
            <a:headEnd/>
            <a:tailEnd/>
          </a:ln>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34500"/>
                                        </p:tgtEl>
                                        <p:attrNameLst>
                                          <p:attrName>style.visibility</p:attrName>
                                        </p:attrNameLst>
                                      </p:cBhvr>
                                      <p:to>
                                        <p:strVal val="visible"/>
                                      </p:to>
                                    </p:set>
                                    <p:animEffect transition="in" filter="fade">
                                      <p:cBhvr>
                                        <p:cTn id="7" dur="2000"/>
                                        <p:tgtEl>
                                          <p:spTgt spid="23450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34499"/>
                                        </p:tgtEl>
                                        <p:attrNameLst>
                                          <p:attrName>style.visibility</p:attrName>
                                        </p:attrNameLst>
                                      </p:cBhvr>
                                      <p:to>
                                        <p:strVal val="visible"/>
                                      </p:to>
                                    </p:set>
                                    <p:animEffect transition="in" filter="fade">
                                      <p:cBhvr>
                                        <p:cTn id="12" dur="2000"/>
                                        <p:tgtEl>
                                          <p:spTgt spid="2344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en-US" sz="4000" smtClean="0">
                <a:solidFill>
                  <a:srgbClr val="00FFFF"/>
                </a:solidFill>
              </a:rPr>
              <a:t>B. Intervention in Vietnam Begins</a:t>
            </a:r>
          </a:p>
        </p:txBody>
      </p:sp>
      <p:pic>
        <p:nvPicPr>
          <p:cNvPr id="21507" name="Picture 4" descr="Contrasting Cold War Terms 012"/>
          <p:cNvPicPr>
            <a:picLocks noChangeAspect="1" noChangeArrowheads="1"/>
          </p:cNvPicPr>
          <p:nvPr/>
        </p:nvPicPr>
        <p:blipFill>
          <a:blip r:embed="rId3" cstate="print"/>
          <a:srcRect/>
          <a:stretch>
            <a:fillRect/>
          </a:stretch>
        </p:blipFill>
        <p:spPr bwMode="auto">
          <a:xfrm>
            <a:off x="381000" y="1371600"/>
            <a:ext cx="5562600" cy="5102225"/>
          </a:xfrm>
          <a:prstGeom prst="rect">
            <a:avLst/>
          </a:prstGeom>
          <a:noFill/>
          <a:ln w="28575">
            <a:solidFill>
              <a:srgbClr val="FF0000"/>
            </a:solidFill>
            <a:miter lim="800000"/>
            <a:headEnd/>
            <a:tailEnd/>
          </a:ln>
        </p:spPr>
      </p:pic>
      <p:sp>
        <p:nvSpPr>
          <p:cNvPr id="21508" name="Text Box 5"/>
          <p:cNvSpPr txBox="1">
            <a:spLocks noChangeArrowheads="1"/>
          </p:cNvSpPr>
          <p:nvPr/>
        </p:nvSpPr>
        <p:spPr bwMode="auto">
          <a:xfrm>
            <a:off x="6096000" y="1712913"/>
            <a:ext cx="3048000" cy="4754562"/>
          </a:xfrm>
          <a:prstGeom prst="rect">
            <a:avLst/>
          </a:prstGeom>
          <a:noFill/>
          <a:ln w="9525" algn="ctr">
            <a:noFill/>
            <a:miter lim="800000"/>
            <a:headEnd/>
            <a:tailEnd/>
          </a:ln>
        </p:spPr>
        <p:txBody>
          <a:bodyPr>
            <a:spAutoFit/>
          </a:bodyPr>
          <a:lstStyle/>
          <a:p>
            <a:r>
              <a:rPr lang="en-US" sz="2400" b="1">
                <a:solidFill>
                  <a:srgbClr val="FF0000"/>
                </a:solidFill>
                <a:latin typeface="Comic Sans MS" pitchFamily="66" charset="0"/>
              </a:rPr>
              <a:t>Pair-Share:</a:t>
            </a:r>
          </a:p>
          <a:p>
            <a:pPr algn="l"/>
            <a:endParaRPr lang="en-US" sz="2400" b="1">
              <a:solidFill>
                <a:srgbClr val="FF0000"/>
              </a:solidFill>
              <a:latin typeface="Comic Sans MS" pitchFamily="66" charset="0"/>
            </a:endParaRPr>
          </a:p>
          <a:p>
            <a:pPr algn="l"/>
            <a:r>
              <a:rPr lang="en-US" sz="2000" b="1">
                <a:solidFill>
                  <a:srgbClr val="FF0000"/>
                </a:solidFill>
                <a:latin typeface="Comic Sans MS" pitchFamily="66" charset="0"/>
              </a:rPr>
              <a:t>What is happening in this cartoon? </a:t>
            </a:r>
          </a:p>
          <a:p>
            <a:pPr algn="l"/>
            <a:endParaRPr lang="en-US" sz="2000" b="1">
              <a:solidFill>
                <a:srgbClr val="FF0000"/>
              </a:solidFill>
              <a:latin typeface="Comic Sans MS" pitchFamily="66" charset="0"/>
            </a:endParaRPr>
          </a:p>
          <a:p>
            <a:pPr algn="l"/>
            <a:endParaRPr lang="en-US" sz="2000" b="1">
              <a:solidFill>
                <a:srgbClr val="FF0000"/>
              </a:solidFill>
              <a:latin typeface="Comic Sans MS" pitchFamily="66" charset="0"/>
            </a:endParaRPr>
          </a:p>
          <a:p>
            <a:pPr algn="l"/>
            <a:r>
              <a:rPr lang="en-US" sz="2000" b="1">
                <a:solidFill>
                  <a:srgbClr val="FF0000"/>
                </a:solidFill>
                <a:latin typeface="Comic Sans MS" pitchFamily="66" charset="0"/>
              </a:rPr>
              <a:t>Who is trying to hold up the domino’s?</a:t>
            </a:r>
          </a:p>
          <a:p>
            <a:pPr algn="l"/>
            <a:endParaRPr lang="en-US" sz="2000" b="1">
              <a:solidFill>
                <a:srgbClr val="FF0000"/>
              </a:solidFill>
              <a:latin typeface="Comic Sans MS" pitchFamily="66" charset="0"/>
            </a:endParaRPr>
          </a:p>
          <a:p>
            <a:pPr algn="l"/>
            <a:endParaRPr lang="en-US" sz="2000" b="1">
              <a:solidFill>
                <a:srgbClr val="FF0000"/>
              </a:solidFill>
              <a:latin typeface="Comic Sans MS" pitchFamily="66" charset="0"/>
            </a:endParaRPr>
          </a:p>
          <a:p>
            <a:pPr algn="l"/>
            <a:endParaRPr lang="en-US" sz="2000" b="1">
              <a:solidFill>
                <a:srgbClr val="FF0000"/>
              </a:solidFill>
              <a:latin typeface="Comic Sans MS" pitchFamily="66" charset="0"/>
            </a:endParaRPr>
          </a:p>
          <a:p>
            <a:pPr algn="l"/>
            <a:r>
              <a:rPr lang="en-US" sz="2000" b="1">
                <a:solidFill>
                  <a:srgbClr val="FF0000"/>
                </a:solidFill>
                <a:latin typeface="Comic Sans MS" pitchFamily="66" charset="0"/>
              </a:rPr>
              <a:t>What theory does this cartoon refer to?</a:t>
            </a:r>
          </a:p>
          <a:p>
            <a:pPr algn="l"/>
            <a:endParaRPr lang="en-US" sz="2000" b="1">
              <a:solidFill>
                <a:srgbClr val="FF0000"/>
              </a:solidFill>
              <a:latin typeface="Comic Sans MS" pitchFamily="66" charset="0"/>
            </a:endParaRPr>
          </a:p>
          <a:p>
            <a:pPr algn="l"/>
            <a:endParaRPr lang="en-US"/>
          </a:p>
        </p:txBody>
      </p:sp>
    </p:spTree>
  </p:cSld>
  <p:clrMapOvr>
    <a:masterClrMapping/>
  </p:clrMapOvr>
  <p:transition spd="med">
    <p:random/>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4196" name="Picture 4" descr="00011837"/>
          <p:cNvPicPr>
            <a:picLocks noChangeAspect="1" noChangeArrowheads="1"/>
          </p:cNvPicPr>
          <p:nvPr/>
        </p:nvPicPr>
        <p:blipFill>
          <a:blip r:embed="rId3" cstate="print"/>
          <a:srcRect l="3125" t="22501" r="11563" b="5000"/>
          <a:stretch>
            <a:fillRect/>
          </a:stretch>
        </p:blipFill>
        <p:spPr bwMode="auto">
          <a:xfrm>
            <a:off x="838200" y="304800"/>
            <a:ext cx="7620000" cy="4856163"/>
          </a:xfrm>
          <a:prstGeom prst="rect">
            <a:avLst/>
          </a:prstGeom>
          <a:noFill/>
          <a:ln w="28575">
            <a:solidFill>
              <a:srgbClr val="FF0000"/>
            </a:solidFill>
            <a:miter lim="800000"/>
            <a:headEnd/>
            <a:tailEnd/>
          </a:ln>
        </p:spPr>
      </p:pic>
      <p:sp>
        <p:nvSpPr>
          <p:cNvPr id="264198" name="Text Box 6"/>
          <p:cNvSpPr txBox="1">
            <a:spLocks noChangeArrowheads="1"/>
          </p:cNvSpPr>
          <p:nvPr/>
        </p:nvSpPr>
        <p:spPr bwMode="auto">
          <a:xfrm>
            <a:off x="304800" y="5257800"/>
            <a:ext cx="8610600" cy="1370013"/>
          </a:xfrm>
          <a:prstGeom prst="rect">
            <a:avLst/>
          </a:prstGeom>
          <a:noFill/>
          <a:ln w="9525" algn="ctr">
            <a:noFill/>
            <a:miter lim="800000"/>
            <a:headEnd/>
            <a:tailEnd/>
          </a:ln>
        </p:spPr>
        <p:txBody>
          <a:bodyPr>
            <a:spAutoFit/>
          </a:bodyPr>
          <a:lstStyle/>
          <a:p>
            <a:pPr>
              <a:spcBef>
                <a:spcPct val="50000"/>
              </a:spcBef>
            </a:pPr>
            <a:r>
              <a:rPr lang="en-US" sz="2400" b="1">
                <a:solidFill>
                  <a:srgbClr val="FF99FF"/>
                </a:solidFill>
                <a:latin typeface="Courier New" pitchFamily="49" charset="0"/>
              </a:rPr>
              <a:t>South Vietnam becomes unstable.</a:t>
            </a:r>
          </a:p>
          <a:p>
            <a:pPr>
              <a:spcBef>
                <a:spcPct val="50000"/>
              </a:spcBef>
            </a:pPr>
            <a:r>
              <a:rPr lang="en-US" sz="2400" b="1">
                <a:solidFill>
                  <a:srgbClr val="FF99FF"/>
                </a:solidFill>
                <a:latin typeface="Courier New" pitchFamily="49" charset="0"/>
              </a:rPr>
              <a:t>Vietcong forces fight to get a communist government in the South.</a:t>
            </a:r>
          </a:p>
        </p:txBody>
      </p:sp>
      <p:pic>
        <p:nvPicPr>
          <p:cNvPr id="264200" name="Picture 8" descr="SpecialForces"/>
          <p:cNvPicPr>
            <a:picLocks noChangeAspect="1" noChangeArrowheads="1"/>
          </p:cNvPicPr>
          <p:nvPr/>
        </p:nvPicPr>
        <p:blipFill>
          <a:blip r:embed="rId4" cstate="print"/>
          <a:srcRect/>
          <a:stretch>
            <a:fillRect/>
          </a:stretch>
        </p:blipFill>
        <p:spPr bwMode="auto">
          <a:xfrm>
            <a:off x="304800" y="228600"/>
            <a:ext cx="5715000" cy="4986338"/>
          </a:xfrm>
          <a:prstGeom prst="rect">
            <a:avLst/>
          </a:prstGeom>
          <a:noFill/>
          <a:ln w="28575">
            <a:solidFill>
              <a:srgbClr val="FF0000"/>
            </a:solidFill>
            <a:miter lim="800000"/>
            <a:headEnd/>
            <a:tailEnd/>
          </a:ln>
        </p:spPr>
      </p:pic>
      <p:sp>
        <p:nvSpPr>
          <p:cNvPr id="264201" name="Text Box 9"/>
          <p:cNvSpPr txBox="1">
            <a:spLocks noChangeArrowheads="1"/>
          </p:cNvSpPr>
          <p:nvPr/>
        </p:nvSpPr>
        <p:spPr bwMode="auto">
          <a:xfrm>
            <a:off x="6172200" y="990600"/>
            <a:ext cx="2971800" cy="5568950"/>
          </a:xfrm>
          <a:prstGeom prst="rect">
            <a:avLst/>
          </a:prstGeom>
          <a:noFill/>
          <a:ln w="9525" algn="ctr">
            <a:noFill/>
            <a:miter lim="800000"/>
            <a:headEnd/>
            <a:tailEnd/>
          </a:ln>
        </p:spPr>
        <p:txBody>
          <a:bodyPr>
            <a:spAutoFit/>
          </a:bodyPr>
          <a:lstStyle/>
          <a:p>
            <a:pPr>
              <a:spcBef>
                <a:spcPct val="50000"/>
              </a:spcBef>
            </a:pPr>
            <a:r>
              <a:rPr lang="en-US" sz="2400" b="1">
                <a:solidFill>
                  <a:srgbClr val="00FFFF"/>
                </a:solidFill>
                <a:latin typeface="Courier New" pitchFamily="49" charset="0"/>
              </a:rPr>
              <a:t>The USA is worried about the “Domino Theory”</a:t>
            </a:r>
          </a:p>
          <a:p>
            <a:pPr>
              <a:spcBef>
                <a:spcPct val="50000"/>
              </a:spcBef>
            </a:pPr>
            <a:r>
              <a:rPr lang="en-US" sz="2400" b="1">
                <a:solidFill>
                  <a:srgbClr val="00FFFF"/>
                </a:solidFill>
                <a:latin typeface="Courier New" pitchFamily="49" charset="0"/>
              </a:rPr>
              <a:t>The USA sends supplies and money to South Vietnam.</a:t>
            </a:r>
          </a:p>
          <a:p>
            <a:pPr>
              <a:spcBef>
                <a:spcPct val="50000"/>
              </a:spcBef>
            </a:pPr>
            <a:r>
              <a:rPr lang="en-US" sz="2400" b="1">
                <a:solidFill>
                  <a:srgbClr val="00FFFF"/>
                </a:solidFill>
                <a:latin typeface="Courier New" pitchFamily="49" charset="0"/>
              </a:rPr>
              <a:t>It also provides special forces training and military advisors.</a:t>
            </a: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264198">
                                            <p:txEl>
                                              <p:pRg st="0" end="0"/>
                                            </p:txEl>
                                          </p:spTgt>
                                        </p:tgtEl>
                                        <p:attrNameLst>
                                          <p:attrName>style.visibility</p:attrName>
                                        </p:attrNameLst>
                                      </p:cBhvr>
                                      <p:to>
                                        <p:strVal val="visible"/>
                                      </p:to>
                                    </p:set>
                                    <p:anim calcmode="discrete" valueType="clr">
                                      <p:cBhvr override="childStyle">
                                        <p:cTn id="7" dur="80"/>
                                        <p:tgtEl>
                                          <p:spTgt spid="26419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64198">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264198">
                                            <p:txEl>
                                              <p:pRg st="0" end="0"/>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264198">
                                            <p:txEl>
                                              <p:pRg st="1" end="1"/>
                                            </p:txEl>
                                          </p:spTgt>
                                        </p:tgtEl>
                                        <p:attrNameLst>
                                          <p:attrName>style.visibility</p:attrName>
                                        </p:attrNameLst>
                                      </p:cBhvr>
                                      <p:to>
                                        <p:strVal val="visible"/>
                                      </p:to>
                                    </p:set>
                                    <p:anim calcmode="discrete" valueType="clr">
                                      <p:cBhvr override="childStyle">
                                        <p:cTn id="14" dur="80"/>
                                        <p:tgtEl>
                                          <p:spTgt spid="264198">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264198">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264198">
                                            <p:txEl>
                                              <p:pRg st="1" end="1"/>
                                            </p:txEl>
                                          </p:spTgt>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nodeType="clickEffect">
                                  <p:stCondLst>
                                    <p:cond delay="0"/>
                                  </p:stCondLst>
                                  <p:childTnLst>
                                    <p:set>
                                      <p:cBhvr>
                                        <p:cTn id="20" dur="1" fill="hold">
                                          <p:stCondLst>
                                            <p:cond delay="0"/>
                                          </p:stCondLst>
                                        </p:cTn>
                                        <p:tgtEl>
                                          <p:spTgt spid="264200"/>
                                        </p:tgtEl>
                                        <p:attrNameLst>
                                          <p:attrName>style.visibility</p:attrName>
                                        </p:attrNameLst>
                                      </p:cBhvr>
                                      <p:to>
                                        <p:strVal val="visible"/>
                                      </p:to>
                                    </p:set>
                                    <p:animEffect transition="in" filter="fade">
                                      <p:cBhvr>
                                        <p:cTn id="21" dur="2000"/>
                                        <p:tgtEl>
                                          <p:spTgt spid="264200"/>
                                        </p:tgtEl>
                                      </p:cBhvr>
                                    </p:animEffect>
                                  </p:childTnLst>
                                </p:cTn>
                              </p:par>
                              <p:par>
                                <p:cTn id="22" presetID="10" presetClass="exit" presetSubtype="0" fill="hold" nodeType="withEffect">
                                  <p:stCondLst>
                                    <p:cond delay="0"/>
                                  </p:stCondLst>
                                  <p:childTnLst>
                                    <p:animEffect transition="out" filter="fade">
                                      <p:cBhvr>
                                        <p:cTn id="23" dur="2000"/>
                                        <p:tgtEl>
                                          <p:spTgt spid="264196"/>
                                        </p:tgtEl>
                                      </p:cBhvr>
                                    </p:animEffect>
                                    <p:set>
                                      <p:cBhvr>
                                        <p:cTn id="24" dur="1" fill="hold">
                                          <p:stCondLst>
                                            <p:cond delay="1999"/>
                                          </p:stCondLst>
                                        </p:cTn>
                                        <p:tgtEl>
                                          <p:spTgt spid="264196"/>
                                        </p:tgtEl>
                                        <p:attrNameLst>
                                          <p:attrName>style.visibility</p:attrName>
                                        </p:attrNameLst>
                                      </p:cBhvr>
                                      <p:to>
                                        <p:strVal val="hidden"/>
                                      </p:to>
                                    </p:set>
                                  </p:childTnLst>
                                </p:cTn>
                              </p:par>
                              <p:par>
                                <p:cTn id="25" presetID="10" presetClass="exit" presetSubtype="0" fill="hold" grpId="0" nodeType="withEffect">
                                  <p:stCondLst>
                                    <p:cond delay="0"/>
                                  </p:stCondLst>
                                  <p:iterate type="lt">
                                    <p:tmPct val="0"/>
                                  </p:iterate>
                                  <p:childTnLst>
                                    <p:animEffect transition="out" filter="fade">
                                      <p:cBhvr>
                                        <p:cTn id="26" dur="2000"/>
                                        <p:tgtEl>
                                          <p:spTgt spid="264198">
                                            <p:txEl>
                                              <p:pRg st="0" end="0"/>
                                            </p:txEl>
                                          </p:spTgt>
                                        </p:tgtEl>
                                      </p:cBhvr>
                                    </p:animEffect>
                                    <p:set>
                                      <p:cBhvr>
                                        <p:cTn id="27" dur="1" fill="hold">
                                          <p:stCondLst>
                                            <p:cond delay="1999"/>
                                          </p:stCondLst>
                                        </p:cTn>
                                        <p:tgtEl>
                                          <p:spTgt spid="264198">
                                            <p:txEl>
                                              <p:pRg st="0" end="0"/>
                                            </p:txEl>
                                          </p:spTgt>
                                        </p:tgtEl>
                                        <p:attrNameLst>
                                          <p:attrName>style.visibility</p:attrName>
                                        </p:attrNameLst>
                                      </p:cBhvr>
                                      <p:to>
                                        <p:strVal val="hidden"/>
                                      </p:to>
                                    </p:set>
                                  </p:childTnLst>
                                </p:cTn>
                              </p:par>
                              <p:par>
                                <p:cTn id="28" presetID="10" presetClass="exit" presetSubtype="0" fill="hold" grpId="0" nodeType="withEffect">
                                  <p:stCondLst>
                                    <p:cond delay="0"/>
                                  </p:stCondLst>
                                  <p:iterate type="lt">
                                    <p:tmPct val="0"/>
                                  </p:iterate>
                                  <p:childTnLst>
                                    <p:animEffect transition="out" filter="fade">
                                      <p:cBhvr>
                                        <p:cTn id="29" dur="2000"/>
                                        <p:tgtEl>
                                          <p:spTgt spid="264198">
                                            <p:txEl>
                                              <p:pRg st="1" end="1"/>
                                            </p:txEl>
                                          </p:spTgt>
                                        </p:tgtEl>
                                      </p:cBhvr>
                                    </p:animEffect>
                                    <p:set>
                                      <p:cBhvr>
                                        <p:cTn id="30" dur="1" fill="hold">
                                          <p:stCondLst>
                                            <p:cond delay="1999"/>
                                          </p:stCondLst>
                                        </p:cTn>
                                        <p:tgtEl>
                                          <p:spTgt spid="264198">
                                            <p:txEl>
                                              <p:pRg st="1" end="1"/>
                                            </p:txEl>
                                          </p:spTgt>
                                        </p:tgtEl>
                                        <p:attrNameLst>
                                          <p:attrName>style.visibility</p:attrName>
                                        </p:attrNameLst>
                                      </p:cBhvr>
                                      <p:to>
                                        <p:strVal val="hidden"/>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27" presetClass="entr" presetSubtype="0" fill="hold" nodeType="clickEffect">
                                  <p:stCondLst>
                                    <p:cond delay="0"/>
                                  </p:stCondLst>
                                  <p:iterate type="lt">
                                    <p:tmPct val="50000"/>
                                  </p:iterate>
                                  <p:childTnLst>
                                    <p:set>
                                      <p:cBhvr>
                                        <p:cTn id="34" dur="1" fill="hold">
                                          <p:stCondLst>
                                            <p:cond delay="0"/>
                                          </p:stCondLst>
                                        </p:cTn>
                                        <p:tgtEl>
                                          <p:spTgt spid="264201">
                                            <p:txEl>
                                              <p:pRg st="0" end="0"/>
                                            </p:txEl>
                                          </p:spTgt>
                                        </p:tgtEl>
                                        <p:attrNameLst>
                                          <p:attrName>style.visibility</p:attrName>
                                        </p:attrNameLst>
                                      </p:cBhvr>
                                      <p:to>
                                        <p:strVal val="visible"/>
                                      </p:to>
                                    </p:set>
                                    <p:anim calcmode="discrete" valueType="clr">
                                      <p:cBhvr override="childStyle">
                                        <p:cTn id="35" dur="80"/>
                                        <p:tgtEl>
                                          <p:spTgt spid="264201">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264201">
                                            <p:txEl>
                                              <p:pRg st="0" end="0"/>
                                            </p:txEl>
                                          </p:spTgt>
                                        </p:tgtEl>
                                        <p:attrNameLst>
                                          <p:attrName>fillcolor</p:attrName>
                                        </p:attrNameLst>
                                      </p:cBhvr>
                                      <p:tavLst>
                                        <p:tav tm="0">
                                          <p:val>
                                            <p:clrVal>
                                              <a:schemeClr val="accent2"/>
                                            </p:clrVal>
                                          </p:val>
                                        </p:tav>
                                        <p:tav tm="50000">
                                          <p:val>
                                            <p:clrVal>
                                              <a:schemeClr val="hlink"/>
                                            </p:clrVal>
                                          </p:val>
                                        </p:tav>
                                      </p:tavLst>
                                    </p:anim>
                                    <p:set>
                                      <p:cBhvr>
                                        <p:cTn id="37" dur="80"/>
                                        <p:tgtEl>
                                          <p:spTgt spid="264201">
                                            <p:txEl>
                                              <p:pRg st="0" end="0"/>
                                            </p:txEl>
                                          </p:spTgt>
                                        </p:tgtEl>
                                        <p:attrNameLst>
                                          <p:attrName>fill.type</p:attrName>
                                        </p:attrNameLst>
                                      </p:cBhvr>
                                      <p:to>
                                        <p:strVal val="solid"/>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27" presetClass="entr" presetSubtype="0" fill="hold" nodeType="clickEffect">
                                  <p:stCondLst>
                                    <p:cond delay="0"/>
                                  </p:stCondLst>
                                  <p:iterate type="lt">
                                    <p:tmPct val="50000"/>
                                  </p:iterate>
                                  <p:childTnLst>
                                    <p:set>
                                      <p:cBhvr>
                                        <p:cTn id="41" dur="1" fill="hold">
                                          <p:stCondLst>
                                            <p:cond delay="0"/>
                                          </p:stCondLst>
                                        </p:cTn>
                                        <p:tgtEl>
                                          <p:spTgt spid="264201">
                                            <p:txEl>
                                              <p:pRg st="1" end="1"/>
                                            </p:txEl>
                                          </p:spTgt>
                                        </p:tgtEl>
                                        <p:attrNameLst>
                                          <p:attrName>style.visibility</p:attrName>
                                        </p:attrNameLst>
                                      </p:cBhvr>
                                      <p:to>
                                        <p:strVal val="visible"/>
                                      </p:to>
                                    </p:set>
                                    <p:anim calcmode="discrete" valueType="clr">
                                      <p:cBhvr override="childStyle">
                                        <p:cTn id="42" dur="80"/>
                                        <p:tgtEl>
                                          <p:spTgt spid="264201">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3" dur="80"/>
                                        <p:tgtEl>
                                          <p:spTgt spid="264201">
                                            <p:txEl>
                                              <p:pRg st="1" end="1"/>
                                            </p:txEl>
                                          </p:spTgt>
                                        </p:tgtEl>
                                        <p:attrNameLst>
                                          <p:attrName>fillcolor</p:attrName>
                                        </p:attrNameLst>
                                      </p:cBhvr>
                                      <p:tavLst>
                                        <p:tav tm="0">
                                          <p:val>
                                            <p:clrVal>
                                              <a:schemeClr val="accent2"/>
                                            </p:clrVal>
                                          </p:val>
                                        </p:tav>
                                        <p:tav tm="50000">
                                          <p:val>
                                            <p:clrVal>
                                              <a:schemeClr val="hlink"/>
                                            </p:clrVal>
                                          </p:val>
                                        </p:tav>
                                      </p:tavLst>
                                    </p:anim>
                                    <p:set>
                                      <p:cBhvr>
                                        <p:cTn id="44" dur="80"/>
                                        <p:tgtEl>
                                          <p:spTgt spid="264201">
                                            <p:txEl>
                                              <p:pRg st="1" end="1"/>
                                            </p:txEl>
                                          </p:spTgt>
                                        </p:tgtEl>
                                        <p:attrNameLst>
                                          <p:attrName>fill.type</p:attrName>
                                        </p:attrNameLst>
                                      </p:cBhvr>
                                      <p:to>
                                        <p:strVal val="solid"/>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27" presetClass="entr" presetSubtype="0" fill="hold" nodeType="clickEffect">
                                  <p:stCondLst>
                                    <p:cond delay="0"/>
                                  </p:stCondLst>
                                  <p:iterate type="lt">
                                    <p:tmPct val="50000"/>
                                  </p:iterate>
                                  <p:childTnLst>
                                    <p:set>
                                      <p:cBhvr>
                                        <p:cTn id="48" dur="1" fill="hold">
                                          <p:stCondLst>
                                            <p:cond delay="0"/>
                                          </p:stCondLst>
                                        </p:cTn>
                                        <p:tgtEl>
                                          <p:spTgt spid="264201">
                                            <p:txEl>
                                              <p:pRg st="2" end="2"/>
                                            </p:txEl>
                                          </p:spTgt>
                                        </p:tgtEl>
                                        <p:attrNameLst>
                                          <p:attrName>style.visibility</p:attrName>
                                        </p:attrNameLst>
                                      </p:cBhvr>
                                      <p:to>
                                        <p:strVal val="visible"/>
                                      </p:to>
                                    </p:set>
                                    <p:anim calcmode="discrete" valueType="clr">
                                      <p:cBhvr override="childStyle">
                                        <p:cTn id="49" dur="80"/>
                                        <p:tgtEl>
                                          <p:spTgt spid="264201">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50" dur="80"/>
                                        <p:tgtEl>
                                          <p:spTgt spid="264201">
                                            <p:txEl>
                                              <p:pRg st="2" end="2"/>
                                            </p:txEl>
                                          </p:spTgt>
                                        </p:tgtEl>
                                        <p:attrNameLst>
                                          <p:attrName>fillcolor</p:attrName>
                                        </p:attrNameLst>
                                      </p:cBhvr>
                                      <p:tavLst>
                                        <p:tav tm="0">
                                          <p:val>
                                            <p:clrVal>
                                              <a:schemeClr val="accent2"/>
                                            </p:clrVal>
                                          </p:val>
                                        </p:tav>
                                        <p:tav tm="50000">
                                          <p:val>
                                            <p:clrVal>
                                              <a:schemeClr val="hlink"/>
                                            </p:clrVal>
                                          </p:val>
                                        </p:tav>
                                      </p:tavLst>
                                    </p:anim>
                                    <p:set>
                                      <p:cBhvr>
                                        <p:cTn id="51" dur="80"/>
                                        <p:tgtEl>
                                          <p:spTgt spid="264201">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4198" grpId="0" build="allAtOnce"/>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Pair-Share</a:t>
            </a:r>
            <a:endParaRPr lang="en-US" dirty="0">
              <a:solidFill>
                <a:srgbClr val="FF0000"/>
              </a:solidFill>
            </a:endParaRPr>
          </a:p>
        </p:txBody>
      </p:sp>
      <p:sp>
        <p:nvSpPr>
          <p:cNvPr id="3" name="Content Placeholder 2"/>
          <p:cNvSpPr>
            <a:spLocks noGrp="1"/>
          </p:cNvSpPr>
          <p:nvPr>
            <p:ph idx="1"/>
          </p:nvPr>
        </p:nvSpPr>
        <p:spPr/>
        <p:txBody>
          <a:bodyPr/>
          <a:lstStyle/>
          <a:p>
            <a:r>
              <a:rPr lang="en-US" sz="4000" dirty="0" smtClean="0">
                <a:solidFill>
                  <a:srgbClr val="FFFF00"/>
                </a:solidFill>
              </a:rPr>
              <a:t>What do you already KNOW about the Vietnam War?</a:t>
            </a:r>
          </a:p>
          <a:p>
            <a:r>
              <a:rPr lang="en-US" sz="4000" dirty="0" smtClean="0">
                <a:solidFill>
                  <a:srgbClr val="FFFF00"/>
                </a:solidFill>
              </a:rPr>
              <a:t>What do you WANT to learn more about?</a:t>
            </a:r>
          </a:p>
          <a:p>
            <a:r>
              <a:rPr lang="en-US" sz="4000" dirty="0" smtClean="0">
                <a:solidFill>
                  <a:srgbClr val="FFFF00"/>
                </a:solidFill>
              </a:rPr>
              <a:t>What do you PREDICT you will learn?</a:t>
            </a:r>
          </a:p>
        </p:txBody>
      </p:sp>
    </p:spTree>
    <p:extLst>
      <p:ext uri="{BB962C8B-B14F-4D97-AF65-F5344CB8AC3E}">
        <p14:creationId xmlns:p14="http://schemas.microsoft.com/office/powerpoint/2010/main" val="3807440484"/>
      </p:ext>
    </p:extLst>
  </p:cSld>
  <p:clrMapOvr>
    <a:masterClrMapping/>
  </p:clrMapOvr>
  <p:transition spd="med">
    <p:random/>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Text Box 2"/>
          <p:cNvSpPr txBox="1">
            <a:spLocks noChangeArrowheads="1"/>
          </p:cNvSpPr>
          <p:nvPr/>
        </p:nvSpPr>
        <p:spPr bwMode="auto">
          <a:xfrm>
            <a:off x="152400" y="228600"/>
            <a:ext cx="8991600" cy="2677656"/>
          </a:xfrm>
          <a:prstGeom prst="rect">
            <a:avLst/>
          </a:prstGeom>
          <a:noFill/>
          <a:ln w="9525">
            <a:noFill/>
            <a:miter lim="800000"/>
            <a:headEnd/>
            <a:tailEnd/>
          </a:ln>
        </p:spPr>
        <p:txBody>
          <a:bodyPr>
            <a:spAutoFit/>
          </a:bodyPr>
          <a:lstStyle/>
          <a:p>
            <a:pPr marL="371475" indent="-371475" algn="l"/>
            <a:r>
              <a:rPr lang="en-US" sz="2400" dirty="0">
                <a:solidFill>
                  <a:srgbClr val="FF0000"/>
                </a:solidFill>
                <a:latin typeface="Comic Sans MS" pitchFamily="66" charset="0"/>
              </a:rPr>
              <a:t>I. The Vietnam War</a:t>
            </a:r>
            <a:endParaRPr lang="en-US" sz="2400" dirty="0">
              <a:solidFill>
                <a:schemeClr val="bg1"/>
              </a:solidFill>
              <a:latin typeface="Comic Sans MS" pitchFamily="66" charset="0"/>
            </a:endParaRPr>
          </a:p>
          <a:p>
            <a:pPr marL="828675" lvl="1" indent="-371475" algn="l"/>
            <a:r>
              <a:rPr lang="en-US" sz="2400" dirty="0">
                <a:solidFill>
                  <a:schemeClr val="bg1"/>
                </a:solidFill>
                <a:latin typeface="Comic Sans MS" pitchFamily="66" charset="0"/>
              </a:rPr>
              <a:t>B. U.S. Intervention in Vietnam Begins</a:t>
            </a:r>
          </a:p>
          <a:p>
            <a:pPr marL="1285875" lvl="2" indent="-371475" algn="l">
              <a:buFontTx/>
              <a:buAutoNum type="romanLcPeriod"/>
            </a:pPr>
            <a:r>
              <a:rPr lang="en-US" sz="2400" dirty="0">
                <a:solidFill>
                  <a:srgbClr val="00FFFF"/>
                </a:solidFill>
                <a:latin typeface="Comic Sans MS" pitchFamily="66" charset="0"/>
              </a:rPr>
              <a:t>Eisenhower’s  “Domino Theory” </a:t>
            </a:r>
          </a:p>
          <a:p>
            <a:pPr marL="1743075" lvl="3" indent="-371475" algn="l"/>
            <a:r>
              <a:rPr lang="en-US" sz="2400" dirty="0">
                <a:solidFill>
                  <a:srgbClr val="FF99FF"/>
                </a:solidFill>
                <a:latin typeface="Comic Sans MS" pitchFamily="66" charset="0"/>
              </a:rPr>
              <a:t>a. If Vietnam falls to </a:t>
            </a:r>
            <a:r>
              <a:rPr lang="en-US" sz="2400" u="sng" dirty="0">
                <a:solidFill>
                  <a:srgbClr val="FF99FF"/>
                </a:solidFill>
                <a:latin typeface="Comic Sans MS" pitchFamily="66" charset="0"/>
              </a:rPr>
              <a:t>Communism</a:t>
            </a:r>
            <a:r>
              <a:rPr lang="en-US" sz="2400" dirty="0">
                <a:solidFill>
                  <a:srgbClr val="FF99FF"/>
                </a:solidFill>
                <a:latin typeface="Comic Sans MS" pitchFamily="66" charset="0"/>
              </a:rPr>
              <a:t> so will the rest of Indochina</a:t>
            </a:r>
          </a:p>
          <a:p>
            <a:pPr marL="1743075" lvl="3" indent="-371475" algn="l"/>
            <a:r>
              <a:rPr lang="en-US" sz="2400" dirty="0">
                <a:solidFill>
                  <a:srgbClr val="FF99FF"/>
                </a:solidFill>
                <a:latin typeface="Comic Sans MS" pitchFamily="66" charset="0"/>
              </a:rPr>
              <a:t>b. </a:t>
            </a:r>
            <a:r>
              <a:rPr lang="en-US" sz="2400" u="sng" dirty="0">
                <a:solidFill>
                  <a:srgbClr val="FF99FF"/>
                </a:solidFill>
                <a:latin typeface="Comic Sans MS" pitchFamily="66" charset="0"/>
              </a:rPr>
              <a:t>Kennedy</a:t>
            </a:r>
            <a:r>
              <a:rPr lang="en-US" sz="2400" dirty="0">
                <a:solidFill>
                  <a:srgbClr val="FF99FF"/>
                </a:solidFill>
                <a:latin typeface="Comic Sans MS" pitchFamily="66" charset="0"/>
              </a:rPr>
              <a:t> supports Diem</a:t>
            </a:r>
          </a:p>
          <a:p>
            <a:pPr marL="828675" lvl="1" indent="-371475" algn="l">
              <a:buFontTx/>
              <a:buAutoNum type="alphaUcPeriod"/>
            </a:pPr>
            <a:endParaRPr lang="en-US" sz="2400" dirty="0">
              <a:solidFill>
                <a:srgbClr val="FF99FF"/>
              </a:solidFill>
              <a:latin typeface="Comic Sans MS" pitchFamily="66" charset="0"/>
            </a:endParaRPr>
          </a:p>
        </p:txBody>
      </p:sp>
      <p:pic>
        <p:nvPicPr>
          <p:cNvPr id="378883" name="Picture 3"/>
          <p:cNvPicPr>
            <a:picLocks noChangeAspect="1" noChangeArrowheads="1"/>
          </p:cNvPicPr>
          <p:nvPr/>
        </p:nvPicPr>
        <p:blipFill>
          <a:blip r:embed="rId3" cstate="print"/>
          <a:srcRect/>
          <a:stretch>
            <a:fillRect/>
          </a:stretch>
        </p:blipFill>
        <p:spPr bwMode="auto">
          <a:xfrm>
            <a:off x="1752600" y="1600200"/>
            <a:ext cx="4195763" cy="5257800"/>
          </a:xfrm>
          <a:prstGeom prst="rect">
            <a:avLst/>
          </a:prstGeom>
          <a:noFill/>
          <a:ln w="9525" algn="ctr">
            <a:solidFill>
              <a:srgbClr val="FF0000"/>
            </a:solidFill>
            <a:miter lim="800000"/>
            <a:headEnd/>
            <a:tailEnd/>
          </a:ln>
        </p:spPr>
      </p:pic>
      <p:pic>
        <p:nvPicPr>
          <p:cNvPr id="378884" name="Picture 4"/>
          <p:cNvPicPr>
            <a:picLocks noChangeAspect="1" noChangeArrowheads="1"/>
          </p:cNvPicPr>
          <p:nvPr/>
        </p:nvPicPr>
        <p:blipFill>
          <a:blip r:embed="rId4" cstate="print"/>
          <a:srcRect/>
          <a:stretch>
            <a:fillRect/>
          </a:stretch>
        </p:blipFill>
        <p:spPr bwMode="auto">
          <a:xfrm>
            <a:off x="4724400" y="1752600"/>
            <a:ext cx="4171950" cy="4953000"/>
          </a:xfrm>
          <a:prstGeom prst="rect">
            <a:avLst/>
          </a:prstGeom>
          <a:noFill/>
          <a:ln w="9525" algn="ctr">
            <a:solidFill>
              <a:srgbClr val="FF0000"/>
            </a:solidFill>
            <a:miter lim="800000"/>
            <a:headEnd/>
            <a:tailEnd/>
          </a:ln>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378882">
                                            <p:txEl>
                                              <p:pRg st="1" end="1"/>
                                            </p:txEl>
                                          </p:spTgt>
                                        </p:tgtEl>
                                        <p:attrNameLst>
                                          <p:attrName>style.visibility</p:attrName>
                                        </p:attrNameLst>
                                      </p:cBhvr>
                                      <p:to>
                                        <p:strVal val="visible"/>
                                      </p:to>
                                    </p:set>
                                    <p:anim calcmode="discrete" valueType="clr">
                                      <p:cBhvr override="childStyle">
                                        <p:cTn id="7" dur="80"/>
                                        <p:tgtEl>
                                          <p:spTgt spid="378882">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78882">
                                            <p:txEl>
                                              <p:pRg st="1" end="1"/>
                                            </p:txEl>
                                          </p:spTgt>
                                        </p:tgtEl>
                                        <p:attrNameLst>
                                          <p:attrName>fillcolor</p:attrName>
                                        </p:attrNameLst>
                                      </p:cBhvr>
                                      <p:tavLst>
                                        <p:tav tm="0">
                                          <p:val>
                                            <p:clrVal>
                                              <a:schemeClr val="accent2"/>
                                            </p:clrVal>
                                          </p:val>
                                        </p:tav>
                                        <p:tav tm="50000">
                                          <p:val>
                                            <p:clrVal>
                                              <a:schemeClr val="hlink"/>
                                            </p:clrVal>
                                          </p:val>
                                        </p:tav>
                                      </p:tavLst>
                                    </p:anim>
                                    <p:set>
                                      <p:cBhvr>
                                        <p:cTn id="9" dur="80"/>
                                        <p:tgtEl>
                                          <p:spTgt spid="378882">
                                            <p:txEl>
                                              <p:pRg st="1" end="1"/>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378882">
                                            <p:txEl>
                                              <p:pRg st="2" end="2"/>
                                            </p:txEl>
                                          </p:spTgt>
                                        </p:tgtEl>
                                        <p:attrNameLst>
                                          <p:attrName>style.visibility</p:attrName>
                                        </p:attrNameLst>
                                      </p:cBhvr>
                                      <p:to>
                                        <p:strVal val="visible"/>
                                      </p:to>
                                    </p:set>
                                    <p:anim calcmode="discrete" valueType="clr">
                                      <p:cBhvr override="childStyle">
                                        <p:cTn id="14" dur="80"/>
                                        <p:tgtEl>
                                          <p:spTgt spid="378882">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378882">
                                            <p:txEl>
                                              <p:pRg st="2" end="2"/>
                                            </p:txEl>
                                          </p:spTgt>
                                        </p:tgtEl>
                                        <p:attrNameLst>
                                          <p:attrName>fillcolor</p:attrName>
                                        </p:attrNameLst>
                                      </p:cBhvr>
                                      <p:tavLst>
                                        <p:tav tm="0">
                                          <p:val>
                                            <p:clrVal>
                                              <a:schemeClr val="accent2"/>
                                            </p:clrVal>
                                          </p:val>
                                        </p:tav>
                                        <p:tav tm="50000">
                                          <p:val>
                                            <p:clrVal>
                                              <a:schemeClr val="hlink"/>
                                            </p:clrVal>
                                          </p:val>
                                        </p:tav>
                                      </p:tavLst>
                                    </p:anim>
                                    <p:set>
                                      <p:cBhvr>
                                        <p:cTn id="16" dur="80"/>
                                        <p:tgtEl>
                                          <p:spTgt spid="378882">
                                            <p:txEl>
                                              <p:pRg st="2" end="2"/>
                                            </p:txEl>
                                          </p:spTgt>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ntr" presetSubtype="0" fill="hold" nodeType="clickEffect">
                                  <p:stCondLst>
                                    <p:cond delay="0"/>
                                  </p:stCondLst>
                                  <p:childTnLst>
                                    <p:set>
                                      <p:cBhvr>
                                        <p:cTn id="20" dur="1" fill="hold">
                                          <p:stCondLst>
                                            <p:cond delay="0"/>
                                          </p:stCondLst>
                                        </p:cTn>
                                        <p:tgtEl>
                                          <p:spTgt spid="378883"/>
                                        </p:tgtEl>
                                        <p:attrNameLst>
                                          <p:attrName>style.visibility</p:attrName>
                                        </p:attrNameLst>
                                      </p:cBhvr>
                                      <p:to>
                                        <p:strVal val="visible"/>
                                      </p:to>
                                    </p:set>
                                    <p:animEffect transition="in" filter="dissolve">
                                      <p:cBhvr>
                                        <p:cTn id="21" dur="500"/>
                                        <p:tgtEl>
                                          <p:spTgt spid="378883"/>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 presetClass="exit" presetSubtype="10" fill="hold" nodeType="clickEffect">
                                  <p:stCondLst>
                                    <p:cond delay="0"/>
                                  </p:stCondLst>
                                  <p:childTnLst>
                                    <p:animEffect transition="out" filter="checkerboard(across)">
                                      <p:cBhvr>
                                        <p:cTn id="25" dur="500"/>
                                        <p:tgtEl>
                                          <p:spTgt spid="378883"/>
                                        </p:tgtEl>
                                      </p:cBhvr>
                                    </p:animEffect>
                                    <p:set>
                                      <p:cBhvr>
                                        <p:cTn id="26" dur="1" fill="hold">
                                          <p:stCondLst>
                                            <p:cond delay="499"/>
                                          </p:stCondLst>
                                        </p:cTn>
                                        <p:tgtEl>
                                          <p:spTgt spid="378883"/>
                                        </p:tgtEl>
                                        <p:attrNameLst>
                                          <p:attrName>style.visibility</p:attrName>
                                        </p:attrNameLst>
                                      </p:cBhvr>
                                      <p:to>
                                        <p:strVal val="hidden"/>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27" presetClass="entr" presetSubtype="0" fill="hold" nodeType="clickEffect">
                                  <p:stCondLst>
                                    <p:cond delay="0"/>
                                  </p:stCondLst>
                                  <p:iterate type="lt">
                                    <p:tmPct val="50000"/>
                                  </p:iterate>
                                  <p:childTnLst>
                                    <p:set>
                                      <p:cBhvr>
                                        <p:cTn id="30" dur="1" fill="hold">
                                          <p:stCondLst>
                                            <p:cond delay="0"/>
                                          </p:stCondLst>
                                        </p:cTn>
                                        <p:tgtEl>
                                          <p:spTgt spid="378882">
                                            <p:txEl>
                                              <p:pRg st="3" end="3"/>
                                            </p:txEl>
                                          </p:spTgt>
                                        </p:tgtEl>
                                        <p:attrNameLst>
                                          <p:attrName>style.visibility</p:attrName>
                                        </p:attrNameLst>
                                      </p:cBhvr>
                                      <p:to>
                                        <p:strVal val="visible"/>
                                      </p:to>
                                    </p:set>
                                    <p:anim calcmode="discrete" valueType="clr">
                                      <p:cBhvr override="childStyle">
                                        <p:cTn id="31" dur="80"/>
                                        <p:tgtEl>
                                          <p:spTgt spid="378882">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2" dur="80"/>
                                        <p:tgtEl>
                                          <p:spTgt spid="378882">
                                            <p:txEl>
                                              <p:pRg st="3" end="3"/>
                                            </p:txEl>
                                          </p:spTgt>
                                        </p:tgtEl>
                                        <p:attrNameLst>
                                          <p:attrName>fillcolor</p:attrName>
                                        </p:attrNameLst>
                                      </p:cBhvr>
                                      <p:tavLst>
                                        <p:tav tm="0">
                                          <p:val>
                                            <p:clrVal>
                                              <a:schemeClr val="accent2"/>
                                            </p:clrVal>
                                          </p:val>
                                        </p:tav>
                                        <p:tav tm="50000">
                                          <p:val>
                                            <p:clrVal>
                                              <a:schemeClr val="hlink"/>
                                            </p:clrVal>
                                          </p:val>
                                        </p:tav>
                                      </p:tavLst>
                                    </p:anim>
                                    <p:set>
                                      <p:cBhvr>
                                        <p:cTn id="33" dur="80"/>
                                        <p:tgtEl>
                                          <p:spTgt spid="378882">
                                            <p:txEl>
                                              <p:pRg st="3" end="3"/>
                                            </p:txEl>
                                          </p:spTgt>
                                        </p:tgtEl>
                                        <p:attrNameLst>
                                          <p:attrName>fill.type</p:attrName>
                                        </p:attrNameLst>
                                      </p:cBhvr>
                                      <p:to>
                                        <p:strVal val="solid"/>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27" presetClass="entr" presetSubtype="0" fill="hold" nodeType="clickEffect">
                                  <p:stCondLst>
                                    <p:cond delay="0"/>
                                  </p:stCondLst>
                                  <p:iterate type="lt">
                                    <p:tmPct val="50000"/>
                                  </p:iterate>
                                  <p:childTnLst>
                                    <p:set>
                                      <p:cBhvr>
                                        <p:cTn id="37" dur="1" fill="hold">
                                          <p:stCondLst>
                                            <p:cond delay="0"/>
                                          </p:stCondLst>
                                        </p:cTn>
                                        <p:tgtEl>
                                          <p:spTgt spid="378882">
                                            <p:txEl>
                                              <p:pRg st="4" end="4"/>
                                            </p:txEl>
                                          </p:spTgt>
                                        </p:tgtEl>
                                        <p:attrNameLst>
                                          <p:attrName>style.visibility</p:attrName>
                                        </p:attrNameLst>
                                      </p:cBhvr>
                                      <p:to>
                                        <p:strVal val="visible"/>
                                      </p:to>
                                    </p:set>
                                    <p:anim calcmode="discrete" valueType="clr">
                                      <p:cBhvr override="childStyle">
                                        <p:cTn id="38" dur="80"/>
                                        <p:tgtEl>
                                          <p:spTgt spid="378882">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9" dur="80"/>
                                        <p:tgtEl>
                                          <p:spTgt spid="378882">
                                            <p:txEl>
                                              <p:pRg st="4" end="4"/>
                                            </p:txEl>
                                          </p:spTgt>
                                        </p:tgtEl>
                                        <p:attrNameLst>
                                          <p:attrName>fillcolor</p:attrName>
                                        </p:attrNameLst>
                                      </p:cBhvr>
                                      <p:tavLst>
                                        <p:tav tm="0">
                                          <p:val>
                                            <p:clrVal>
                                              <a:schemeClr val="accent2"/>
                                            </p:clrVal>
                                          </p:val>
                                        </p:tav>
                                        <p:tav tm="50000">
                                          <p:val>
                                            <p:clrVal>
                                              <a:schemeClr val="hlink"/>
                                            </p:clrVal>
                                          </p:val>
                                        </p:tav>
                                      </p:tavLst>
                                    </p:anim>
                                    <p:set>
                                      <p:cBhvr>
                                        <p:cTn id="40" dur="80"/>
                                        <p:tgtEl>
                                          <p:spTgt spid="378882">
                                            <p:txEl>
                                              <p:pRg st="4" end="4"/>
                                            </p:txEl>
                                          </p:spTgt>
                                        </p:tgtEl>
                                        <p:attrNameLst>
                                          <p:attrName>fill.type</p:attrName>
                                        </p:attrNameLst>
                                      </p:cBhvr>
                                      <p:to>
                                        <p:strVal val="solid"/>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29" presetClass="entr" presetSubtype="0" fill="hold" nodeType="clickEffect">
                                  <p:stCondLst>
                                    <p:cond delay="0"/>
                                  </p:stCondLst>
                                  <p:childTnLst>
                                    <p:set>
                                      <p:cBhvr>
                                        <p:cTn id="44" dur="1" fill="hold">
                                          <p:stCondLst>
                                            <p:cond delay="0"/>
                                          </p:stCondLst>
                                        </p:cTn>
                                        <p:tgtEl>
                                          <p:spTgt spid="378884"/>
                                        </p:tgtEl>
                                        <p:attrNameLst>
                                          <p:attrName>style.visibility</p:attrName>
                                        </p:attrNameLst>
                                      </p:cBhvr>
                                      <p:to>
                                        <p:strVal val="visible"/>
                                      </p:to>
                                    </p:set>
                                    <p:anim calcmode="lin" valueType="num">
                                      <p:cBhvr>
                                        <p:cTn id="45" dur="1000" fill="hold"/>
                                        <p:tgtEl>
                                          <p:spTgt spid="378884"/>
                                        </p:tgtEl>
                                        <p:attrNameLst>
                                          <p:attrName>ppt_x</p:attrName>
                                        </p:attrNameLst>
                                      </p:cBhvr>
                                      <p:tavLst>
                                        <p:tav tm="0">
                                          <p:val>
                                            <p:strVal val="#ppt_x-.2"/>
                                          </p:val>
                                        </p:tav>
                                        <p:tav tm="100000">
                                          <p:val>
                                            <p:strVal val="#ppt_x"/>
                                          </p:val>
                                        </p:tav>
                                      </p:tavLst>
                                    </p:anim>
                                    <p:anim calcmode="lin" valueType="num">
                                      <p:cBhvr>
                                        <p:cTn id="46" dur="1000" fill="hold"/>
                                        <p:tgtEl>
                                          <p:spTgt spid="378884"/>
                                        </p:tgtEl>
                                        <p:attrNameLst>
                                          <p:attrName>ppt_y</p:attrName>
                                        </p:attrNameLst>
                                      </p:cBhvr>
                                      <p:tavLst>
                                        <p:tav tm="0">
                                          <p:val>
                                            <p:strVal val="#ppt_y"/>
                                          </p:val>
                                        </p:tav>
                                        <p:tav tm="100000">
                                          <p:val>
                                            <p:strVal val="#ppt_y"/>
                                          </p:val>
                                        </p:tav>
                                      </p:tavLst>
                                    </p:anim>
                                    <p:animEffect transition="in" filter="wipe(right)" prLst="gradientSize: 0.1">
                                      <p:cBhvr>
                                        <p:cTn id="47" dur="1000"/>
                                        <p:tgtEl>
                                          <p:spTgt spid="378884"/>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4" presetClass="exit" presetSubtype="16" fill="hold" nodeType="clickEffect">
                                  <p:stCondLst>
                                    <p:cond delay="0"/>
                                  </p:stCondLst>
                                  <p:childTnLst>
                                    <p:animEffect transition="out" filter="box(in)">
                                      <p:cBhvr>
                                        <p:cTn id="51" dur="500"/>
                                        <p:tgtEl>
                                          <p:spTgt spid="378884"/>
                                        </p:tgtEl>
                                      </p:cBhvr>
                                    </p:animEffect>
                                    <p:set>
                                      <p:cBhvr>
                                        <p:cTn id="52" dur="1" fill="hold">
                                          <p:stCondLst>
                                            <p:cond delay="499"/>
                                          </p:stCondLst>
                                        </p:cTn>
                                        <p:tgtEl>
                                          <p:spTgt spid="37888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457200" y="274638"/>
            <a:ext cx="8229600" cy="715962"/>
          </a:xfrm>
        </p:spPr>
        <p:txBody>
          <a:bodyPr/>
          <a:lstStyle/>
          <a:p>
            <a:pPr eaLnBrk="1" hangingPunct="1"/>
            <a:r>
              <a:rPr lang="en-US" sz="3200" smtClean="0">
                <a:solidFill>
                  <a:srgbClr val="00FFFF"/>
                </a:solidFill>
              </a:rPr>
              <a:t>C. U.S. Presence Escalates in Vietnam</a:t>
            </a:r>
          </a:p>
        </p:txBody>
      </p:sp>
      <p:pic>
        <p:nvPicPr>
          <p:cNvPr id="24579" name="Picture 4" descr="3"/>
          <p:cNvPicPr>
            <a:picLocks noGrp="1" noChangeAspect="1" noChangeArrowheads="1"/>
          </p:cNvPicPr>
          <p:nvPr>
            <p:ph type="body" idx="1"/>
          </p:nvPr>
        </p:nvPicPr>
        <p:blipFill>
          <a:blip r:embed="rId3" cstate="print"/>
          <a:srcRect/>
          <a:stretch>
            <a:fillRect/>
          </a:stretch>
        </p:blipFill>
        <p:spPr>
          <a:xfrm>
            <a:off x="533400" y="1066800"/>
            <a:ext cx="7924800" cy="5791200"/>
          </a:xfrm>
          <a:noFill/>
          <a:ln>
            <a:solidFill>
              <a:srgbClr val="FF0000"/>
            </a:solidFill>
          </a:ln>
        </p:spPr>
      </p:pic>
    </p:spTree>
  </p:cSld>
  <p:clrMapOvr>
    <a:masterClrMapping/>
  </p:clrMapOvr>
  <p:transition spd="med">
    <p:random/>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9" name="Rectangle 3"/>
          <p:cNvSpPr>
            <a:spLocks noGrp="1" noChangeArrowheads="1"/>
          </p:cNvSpPr>
          <p:nvPr>
            <p:ph type="body" idx="1"/>
          </p:nvPr>
        </p:nvSpPr>
        <p:spPr>
          <a:xfrm>
            <a:off x="457200" y="533400"/>
            <a:ext cx="8458200" cy="6096000"/>
          </a:xfrm>
        </p:spPr>
        <p:txBody>
          <a:bodyPr/>
          <a:lstStyle/>
          <a:p>
            <a:pPr eaLnBrk="1" hangingPunct="1">
              <a:lnSpc>
                <a:spcPct val="80000"/>
              </a:lnSpc>
              <a:buFontTx/>
              <a:buNone/>
            </a:pPr>
            <a:r>
              <a:rPr lang="en-US" sz="2400" smtClean="0">
                <a:solidFill>
                  <a:srgbClr val="FFFF00"/>
                </a:solidFill>
              </a:rPr>
              <a:t>	Vice President Lyndon B. Johnson becomes President after JFK is assassinated on November 22, 1963.</a:t>
            </a:r>
          </a:p>
          <a:p>
            <a:pPr eaLnBrk="1" hangingPunct="1">
              <a:lnSpc>
                <a:spcPct val="80000"/>
              </a:lnSpc>
              <a:buFontTx/>
              <a:buNone/>
            </a:pPr>
            <a:endParaRPr lang="en-US" sz="2400" smtClean="0">
              <a:solidFill>
                <a:srgbClr val="FFFF00"/>
              </a:solidFill>
            </a:endParaRPr>
          </a:p>
          <a:p>
            <a:pPr eaLnBrk="1" hangingPunct="1">
              <a:lnSpc>
                <a:spcPct val="80000"/>
              </a:lnSpc>
            </a:pPr>
            <a:r>
              <a:rPr lang="en-US" sz="2400" smtClean="0">
                <a:solidFill>
                  <a:srgbClr val="FFFF00"/>
                </a:solidFill>
              </a:rPr>
              <a:t>Johnson was pressured to send more troops to Vietnam</a:t>
            </a:r>
          </a:p>
          <a:p>
            <a:pPr eaLnBrk="1" hangingPunct="1">
              <a:lnSpc>
                <a:spcPct val="80000"/>
              </a:lnSpc>
            </a:pPr>
            <a:endParaRPr lang="en-US" sz="2400" smtClean="0">
              <a:solidFill>
                <a:srgbClr val="FFFF00"/>
              </a:solidFill>
            </a:endParaRPr>
          </a:p>
          <a:p>
            <a:pPr eaLnBrk="1" hangingPunct="1">
              <a:lnSpc>
                <a:spcPct val="80000"/>
              </a:lnSpc>
            </a:pPr>
            <a:r>
              <a:rPr lang="en-US" sz="2400" smtClean="0">
                <a:solidFill>
                  <a:srgbClr val="FFFF00"/>
                </a:solidFill>
              </a:rPr>
              <a:t>Johnson had misgivings about American involvement in Vietnam. He said…</a:t>
            </a:r>
          </a:p>
          <a:p>
            <a:pPr eaLnBrk="1" hangingPunct="1">
              <a:lnSpc>
                <a:spcPct val="80000"/>
              </a:lnSpc>
            </a:pPr>
            <a:endParaRPr lang="en-US" sz="2400" smtClean="0">
              <a:solidFill>
                <a:srgbClr val="FFFF00"/>
              </a:solidFill>
            </a:endParaRPr>
          </a:p>
          <a:p>
            <a:pPr lvl="1" eaLnBrk="1" hangingPunct="1">
              <a:lnSpc>
                <a:spcPct val="80000"/>
              </a:lnSpc>
            </a:pPr>
            <a:r>
              <a:rPr lang="en-US" sz="2000" smtClean="0">
                <a:solidFill>
                  <a:srgbClr val="66FF33"/>
                </a:solidFill>
              </a:rPr>
              <a:t>“Vietnam was the biggest damn mess I ever saw”…</a:t>
            </a:r>
          </a:p>
          <a:p>
            <a:pPr lvl="1" eaLnBrk="1" hangingPunct="1">
              <a:lnSpc>
                <a:spcPct val="80000"/>
              </a:lnSpc>
            </a:pPr>
            <a:r>
              <a:rPr lang="en-US" sz="2000" smtClean="0">
                <a:solidFill>
                  <a:srgbClr val="66FF33"/>
                </a:solidFill>
              </a:rPr>
              <a:t>“I don’t think it’s worth fighting for and I don’t think we can get out.”</a:t>
            </a:r>
          </a:p>
          <a:p>
            <a:pPr eaLnBrk="1" hangingPunct="1">
              <a:lnSpc>
                <a:spcPct val="80000"/>
              </a:lnSpc>
              <a:buFontTx/>
              <a:buNone/>
            </a:pPr>
            <a:endParaRPr lang="en-US" sz="2400" smtClean="0">
              <a:solidFill>
                <a:srgbClr val="66FF33"/>
              </a:solidFill>
            </a:endParaRPr>
          </a:p>
          <a:p>
            <a:pPr eaLnBrk="1" hangingPunct="1">
              <a:lnSpc>
                <a:spcPct val="80000"/>
              </a:lnSpc>
            </a:pPr>
            <a:r>
              <a:rPr lang="en-US" sz="2400" smtClean="0">
                <a:solidFill>
                  <a:srgbClr val="FFFF00"/>
                </a:solidFill>
              </a:rPr>
              <a:t>Despite his doubts, he felt great pressure to deepen U.S. involvement in Vietnam.</a:t>
            </a:r>
          </a:p>
          <a:p>
            <a:pPr eaLnBrk="1" hangingPunct="1">
              <a:lnSpc>
                <a:spcPct val="80000"/>
              </a:lnSpc>
              <a:buFontTx/>
              <a:buNone/>
            </a:pPr>
            <a:endParaRPr lang="en-US" sz="2400" smtClean="0">
              <a:solidFill>
                <a:srgbClr val="FFFF00"/>
              </a:solidFill>
            </a:endParaRPr>
          </a:p>
          <a:p>
            <a:pPr eaLnBrk="1" hangingPunct="1">
              <a:lnSpc>
                <a:spcPct val="80000"/>
              </a:lnSpc>
            </a:pPr>
            <a:r>
              <a:rPr lang="en-US" sz="2400" smtClean="0">
                <a:solidFill>
                  <a:srgbClr val="FFFF00"/>
                </a:solidFill>
              </a:rPr>
              <a:t>He was afraid that if he appeared “soft” on communism he would not be reelected President in 1964.</a:t>
            </a:r>
          </a:p>
          <a:p>
            <a:pPr eaLnBrk="1" hangingPunct="1">
              <a:lnSpc>
                <a:spcPct val="80000"/>
              </a:lnSpc>
            </a:pPr>
            <a:endParaRPr lang="en-US" sz="2400" smtClean="0">
              <a:solidFill>
                <a:srgbClr val="FFFF00"/>
              </a:solidFill>
            </a:endParaRPr>
          </a:p>
          <a:p>
            <a:pPr eaLnBrk="1" hangingPunct="1">
              <a:lnSpc>
                <a:spcPct val="80000"/>
              </a:lnSpc>
            </a:pPr>
            <a:endParaRPr lang="en-US" sz="1000" smtClean="0">
              <a:solidFill>
                <a:srgbClr val="FFFF00"/>
              </a:solidFill>
            </a:endParaRPr>
          </a:p>
          <a:p>
            <a:pPr eaLnBrk="1" hangingPunct="1">
              <a:lnSpc>
                <a:spcPct val="80000"/>
              </a:lnSpc>
            </a:pPr>
            <a:endParaRPr lang="en-US" sz="1000" smtClean="0">
              <a:solidFill>
                <a:srgbClr val="FFFF00"/>
              </a:solidFill>
            </a:endParaRPr>
          </a:p>
          <a:p>
            <a:pPr eaLnBrk="1" hangingPunct="1">
              <a:lnSpc>
                <a:spcPct val="80000"/>
              </a:lnSpc>
            </a:pPr>
            <a:endParaRPr lang="en-US" sz="1000" smtClean="0">
              <a:solidFill>
                <a:srgbClr val="FFFF00"/>
              </a:solidFill>
            </a:endParaRPr>
          </a:p>
        </p:txBody>
      </p:sp>
      <p:pic>
        <p:nvPicPr>
          <p:cNvPr id="377864" name="Picture 8"/>
          <p:cNvPicPr>
            <a:picLocks noChangeAspect="1" noChangeArrowheads="1"/>
          </p:cNvPicPr>
          <p:nvPr/>
        </p:nvPicPr>
        <p:blipFill>
          <a:blip r:embed="rId3" cstate="print"/>
          <a:srcRect/>
          <a:stretch>
            <a:fillRect/>
          </a:stretch>
        </p:blipFill>
        <p:spPr bwMode="auto">
          <a:xfrm>
            <a:off x="2667000" y="1162050"/>
            <a:ext cx="3810000" cy="4533900"/>
          </a:xfrm>
          <a:prstGeom prst="rect">
            <a:avLst/>
          </a:prstGeom>
          <a:noFill/>
          <a:ln w="9525" algn="ctr">
            <a:solidFill>
              <a:srgbClr val="FFFF00"/>
            </a:solidFill>
            <a:miter lim="800000"/>
            <a:headEnd/>
            <a:tailEnd/>
          </a:ln>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377859">
                                            <p:txEl>
                                              <p:pRg st="0" end="0"/>
                                            </p:txEl>
                                          </p:spTgt>
                                        </p:tgtEl>
                                        <p:attrNameLst>
                                          <p:attrName>style.visibility</p:attrName>
                                        </p:attrNameLst>
                                      </p:cBhvr>
                                      <p:to>
                                        <p:strVal val="visible"/>
                                      </p:to>
                                    </p:set>
                                    <p:anim calcmode="discrete" valueType="clr">
                                      <p:cBhvr override="childStyle">
                                        <p:cTn id="7" dur="80"/>
                                        <p:tgtEl>
                                          <p:spTgt spid="377859">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77859">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377859">
                                            <p:txEl>
                                              <p:pRg st="0" end="0"/>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2" presetClass="entr" presetSubtype="4" fill="hold" nodeType="clickEffect">
                                  <p:stCondLst>
                                    <p:cond delay="0"/>
                                  </p:stCondLst>
                                  <p:childTnLst>
                                    <p:set>
                                      <p:cBhvr>
                                        <p:cTn id="13" dur="1" fill="hold">
                                          <p:stCondLst>
                                            <p:cond delay="0"/>
                                          </p:stCondLst>
                                        </p:cTn>
                                        <p:tgtEl>
                                          <p:spTgt spid="377864"/>
                                        </p:tgtEl>
                                        <p:attrNameLst>
                                          <p:attrName>style.visibility</p:attrName>
                                        </p:attrNameLst>
                                      </p:cBhvr>
                                      <p:to>
                                        <p:strVal val="visible"/>
                                      </p:to>
                                    </p:set>
                                    <p:animEffect transition="in" filter="slide(fromBottom)">
                                      <p:cBhvr>
                                        <p:cTn id="14" dur="500"/>
                                        <p:tgtEl>
                                          <p:spTgt spid="37786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xit" presetSubtype="0" fill="hold" nodeType="clickEffect">
                                  <p:stCondLst>
                                    <p:cond delay="0"/>
                                  </p:stCondLst>
                                  <p:childTnLst>
                                    <p:animEffect transition="out" filter="dissolve">
                                      <p:cBhvr>
                                        <p:cTn id="18" dur="500"/>
                                        <p:tgtEl>
                                          <p:spTgt spid="377864"/>
                                        </p:tgtEl>
                                      </p:cBhvr>
                                    </p:animEffect>
                                    <p:set>
                                      <p:cBhvr>
                                        <p:cTn id="19" dur="1" fill="hold">
                                          <p:stCondLst>
                                            <p:cond delay="499"/>
                                          </p:stCondLst>
                                        </p:cTn>
                                        <p:tgtEl>
                                          <p:spTgt spid="377864"/>
                                        </p:tgtEl>
                                        <p:attrNameLst>
                                          <p:attrName>style.visibility</p:attrName>
                                        </p:attrNameLst>
                                      </p:cBhvr>
                                      <p:to>
                                        <p:strVal val="hidden"/>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27" presetClass="entr" presetSubtype="0" fill="hold" nodeType="clickEffect">
                                  <p:stCondLst>
                                    <p:cond delay="0"/>
                                  </p:stCondLst>
                                  <p:iterate type="lt">
                                    <p:tmPct val="50000"/>
                                  </p:iterate>
                                  <p:childTnLst>
                                    <p:set>
                                      <p:cBhvr>
                                        <p:cTn id="23" dur="1" fill="hold">
                                          <p:stCondLst>
                                            <p:cond delay="0"/>
                                          </p:stCondLst>
                                        </p:cTn>
                                        <p:tgtEl>
                                          <p:spTgt spid="377859">
                                            <p:txEl>
                                              <p:pRg st="2" end="2"/>
                                            </p:txEl>
                                          </p:spTgt>
                                        </p:tgtEl>
                                        <p:attrNameLst>
                                          <p:attrName>style.visibility</p:attrName>
                                        </p:attrNameLst>
                                      </p:cBhvr>
                                      <p:to>
                                        <p:strVal val="visible"/>
                                      </p:to>
                                    </p:set>
                                    <p:anim calcmode="discrete" valueType="clr">
                                      <p:cBhvr override="childStyle">
                                        <p:cTn id="24" dur="80"/>
                                        <p:tgtEl>
                                          <p:spTgt spid="377859">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5" dur="80"/>
                                        <p:tgtEl>
                                          <p:spTgt spid="377859">
                                            <p:txEl>
                                              <p:pRg st="2" end="2"/>
                                            </p:txEl>
                                          </p:spTgt>
                                        </p:tgtEl>
                                        <p:attrNameLst>
                                          <p:attrName>fillcolor</p:attrName>
                                        </p:attrNameLst>
                                      </p:cBhvr>
                                      <p:tavLst>
                                        <p:tav tm="0">
                                          <p:val>
                                            <p:clrVal>
                                              <a:schemeClr val="accent2"/>
                                            </p:clrVal>
                                          </p:val>
                                        </p:tav>
                                        <p:tav tm="50000">
                                          <p:val>
                                            <p:clrVal>
                                              <a:schemeClr val="hlink"/>
                                            </p:clrVal>
                                          </p:val>
                                        </p:tav>
                                      </p:tavLst>
                                    </p:anim>
                                    <p:set>
                                      <p:cBhvr>
                                        <p:cTn id="26" dur="80"/>
                                        <p:tgtEl>
                                          <p:spTgt spid="377859">
                                            <p:txEl>
                                              <p:pRg st="2" end="2"/>
                                            </p:txEl>
                                          </p:spTgt>
                                        </p:tgtEl>
                                        <p:attrNameLst>
                                          <p:attrName>fill.type</p:attrName>
                                        </p:attrNameLst>
                                      </p:cBhvr>
                                      <p:to>
                                        <p:strVal val="solid"/>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27" presetClass="entr" presetSubtype="0" fill="hold" nodeType="clickEffect">
                                  <p:stCondLst>
                                    <p:cond delay="0"/>
                                  </p:stCondLst>
                                  <p:iterate type="lt">
                                    <p:tmPct val="50000"/>
                                  </p:iterate>
                                  <p:childTnLst>
                                    <p:set>
                                      <p:cBhvr>
                                        <p:cTn id="30" dur="1" fill="hold">
                                          <p:stCondLst>
                                            <p:cond delay="0"/>
                                          </p:stCondLst>
                                        </p:cTn>
                                        <p:tgtEl>
                                          <p:spTgt spid="377859">
                                            <p:txEl>
                                              <p:pRg st="4" end="4"/>
                                            </p:txEl>
                                          </p:spTgt>
                                        </p:tgtEl>
                                        <p:attrNameLst>
                                          <p:attrName>style.visibility</p:attrName>
                                        </p:attrNameLst>
                                      </p:cBhvr>
                                      <p:to>
                                        <p:strVal val="visible"/>
                                      </p:to>
                                    </p:set>
                                    <p:anim calcmode="discrete" valueType="clr">
                                      <p:cBhvr override="childStyle">
                                        <p:cTn id="31" dur="80"/>
                                        <p:tgtEl>
                                          <p:spTgt spid="377859">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2" dur="80"/>
                                        <p:tgtEl>
                                          <p:spTgt spid="377859">
                                            <p:txEl>
                                              <p:pRg st="4" end="4"/>
                                            </p:txEl>
                                          </p:spTgt>
                                        </p:tgtEl>
                                        <p:attrNameLst>
                                          <p:attrName>fillcolor</p:attrName>
                                        </p:attrNameLst>
                                      </p:cBhvr>
                                      <p:tavLst>
                                        <p:tav tm="0">
                                          <p:val>
                                            <p:clrVal>
                                              <a:schemeClr val="accent2"/>
                                            </p:clrVal>
                                          </p:val>
                                        </p:tav>
                                        <p:tav tm="50000">
                                          <p:val>
                                            <p:clrVal>
                                              <a:schemeClr val="hlink"/>
                                            </p:clrVal>
                                          </p:val>
                                        </p:tav>
                                      </p:tavLst>
                                    </p:anim>
                                    <p:set>
                                      <p:cBhvr>
                                        <p:cTn id="33" dur="80"/>
                                        <p:tgtEl>
                                          <p:spTgt spid="377859">
                                            <p:txEl>
                                              <p:pRg st="4" end="4"/>
                                            </p:txEl>
                                          </p:spTgt>
                                        </p:tgtEl>
                                        <p:attrNameLst>
                                          <p:attrName>fill.type</p:attrName>
                                        </p:attrNameLst>
                                      </p:cBhvr>
                                      <p:to>
                                        <p:strVal val="solid"/>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27" presetClass="entr" presetSubtype="0" fill="hold" nodeType="clickEffect">
                                  <p:stCondLst>
                                    <p:cond delay="0"/>
                                  </p:stCondLst>
                                  <p:iterate type="lt">
                                    <p:tmPct val="50000"/>
                                  </p:iterate>
                                  <p:childTnLst>
                                    <p:set>
                                      <p:cBhvr>
                                        <p:cTn id="37" dur="1" fill="hold">
                                          <p:stCondLst>
                                            <p:cond delay="0"/>
                                          </p:stCondLst>
                                        </p:cTn>
                                        <p:tgtEl>
                                          <p:spTgt spid="377859">
                                            <p:txEl>
                                              <p:pRg st="6" end="6"/>
                                            </p:txEl>
                                          </p:spTgt>
                                        </p:tgtEl>
                                        <p:attrNameLst>
                                          <p:attrName>style.visibility</p:attrName>
                                        </p:attrNameLst>
                                      </p:cBhvr>
                                      <p:to>
                                        <p:strVal val="visible"/>
                                      </p:to>
                                    </p:set>
                                    <p:anim calcmode="discrete" valueType="clr">
                                      <p:cBhvr override="childStyle">
                                        <p:cTn id="38" dur="80"/>
                                        <p:tgtEl>
                                          <p:spTgt spid="377859">
                                            <p:txEl>
                                              <p:pRg st="6" end="6"/>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9" dur="80"/>
                                        <p:tgtEl>
                                          <p:spTgt spid="377859">
                                            <p:txEl>
                                              <p:pRg st="6" end="6"/>
                                            </p:txEl>
                                          </p:spTgt>
                                        </p:tgtEl>
                                        <p:attrNameLst>
                                          <p:attrName>fillcolor</p:attrName>
                                        </p:attrNameLst>
                                      </p:cBhvr>
                                      <p:tavLst>
                                        <p:tav tm="0">
                                          <p:val>
                                            <p:clrVal>
                                              <a:schemeClr val="accent2"/>
                                            </p:clrVal>
                                          </p:val>
                                        </p:tav>
                                        <p:tav tm="50000">
                                          <p:val>
                                            <p:clrVal>
                                              <a:schemeClr val="hlink"/>
                                            </p:clrVal>
                                          </p:val>
                                        </p:tav>
                                      </p:tavLst>
                                    </p:anim>
                                    <p:set>
                                      <p:cBhvr>
                                        <p:cTn id="40" dur="80"/>
                                        <p:tgtEl>
                                          <p:spTgt spid="377859">
                                            <p:txEl>
                                              <p:pRg st="6" end="6"/>
                                            </p:txEl>
                                          </p:spTgt>
                                        </p:tgtEl>
                                        <p:attrNameLst>
                                          <p:attrName>fill.type</p:attrName>
                                        </p:attrNameLst>
                                      </p:cBhvr>
                                      <p:to>
                                        <p:strVal val="solid"/>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27" presetClass="entr" presetSubtype="0" fill="hold" nodeType="clickEffect">
                                  <p:stCondLst>
                                    <p:cond delay="0"/>
                                  </p:stCondLst>
                                  <p:iterate type="lt">
                                    <p:tmPct val="50000"/>
                                  </p:iterate>
                                  <p:childTnLst>
                                    <p:set>
                                      <p:cBhvr>
                                        <p:cTn id="44" dur="1" fill="hold">
                                          <p:stCondLst>
                                            <p:cond delay="0"/>
                                          </p:stCondLst>
                                        </p:cTn>
                                        <p:tgtEl>
                                          <p:spTgt spid="377859">
                                            <p:txEl>
                                              <p:pRg st="7" end="7"/>
                                            </p:txEl>
                                          </p:spTgt>
                                        </p:tgtEl>
                                        <p:attrNameLst>
                                          <p:attrName>style.visibility</p:attrName>
                                        </p:attrNameLst>
                                      </p:cBhvr>
                                      <p:to>
                                        <p:strVal val="visible"/>
                                      </p:to>
                                    </p:set>
                                    <p:anim calcmode="discrete" valueType="clr">
                                      <p:cBhvr override="childStyle">
                                        <p:cTn id="45" dur="80"/>
                                        <p:tgtEl>
                                          <p:spTgt spid="377859">
                                            <p:txEl>
                                              <p:pRg st="7" end="7"/>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6" dur="80"/>
                                        <p:tgtEl>
                                          <p:spTgt spid="377859">
                                            <p:txEl>
                                              <p:pRg st="7" end="7"/>
                                            </p:txEl>
                                          </p:spTgt>
                                        </p:tgtEl>
                                        <p:attrNameLst>
                                          <p:attrName>fillcolor</p:attrName>
                                        </p:attrNameLst>
                                      </p:cBhvr>
                                      <p:tavLst>
                                        <p:tav tm="0">
                                          <p:val>
                                            <p:clrVal>
                                              <a:schemeClr val="accent2"/>
                                            </p:clrVal>
                                          </p:val>
                                        </p:tav>
                                        <p:tav tm="50000">
                                          <p:val>
                                            <p:clrVal>
                                              <a:schemeClr val="hlink"/>
                                            </p:clrVal>
                                          </p:val>
                                        </p:tav>
                                      </p:tavLst>
                                    </p:anim>
                                    <p:set>
                                      <p:cBhvr>
                                        <p:cTn id="47" dur="80"/>
                                        <p:tgtEl>
                                          <p:spTgt spid="377859">
                                            <p:txEl>
                                              <p:pRg st="7" end="7"/>
                                            </p:txEl>
                                          </p:spTgt>
                                        </p:tgtEl>
                                        <p:attrNameLst>
                                          <p:attrName>fill.type</p:attrName>
                                        </p:attrNameLst>
                                      </p:cBhvr>
                                      <p:to>
                                        <p:strVal val="solid"/>
                                      </p:to>
                                    </p:se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nodeType="clickEffect">
                                  <p:stCondLst>
                                    <p:cond delay="0"/>
                                  </p:stCondLst>
                                  <p:childTnLst>
                                    <p:set>
                                      <p:cBhvr>
                                        <p:cTn id="51" dur="1" fill="hold">
                                          <p:stCondLst>
                                            <p:cond delay="0"/>
                                          </p:stCondLst>
                                        </p:cTn>
                                        <p:tgtEl>
                                          <p:spTgt spid="377859">
                                            <p:txEl>
                                              <p:pRg st="9" end="9"/>
                                            </p:txEl>
                                          </p:spTgt>
                                        </p:tgtEl>
                                        <p:attrNameLst>
                                          <p:attrName>style.visibility</p:attrName>
                                        </p:attrNameLst>
                                      </p:cBhvr>
                                      <p:to>
                                        <p:strVal val="visible"/>
                                      </p:to>
                                    </p:set>
                                    <p:animEffect transition="in" filter="dissolve">
                                      <p:cBhvr>
                                        <p:cTn id="52" dur="500"/>
                                        <p:tgtEl>
                                          <p:spTgt spid="377859">
                                            <p:txEl>
                                              <p:pRg st="9" end="9"/>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7" presetClass="entr" presetSubtype="0" fill="hold" nodeType="clickEffect">
                                  <p:stCondLst>
                                    <p:cond delay="0"/>
                                  </p:stCondLst>
                                  <p:iterate type="lt">
                                    <p:tmPct val="50000"/>
                                  </p:iterate>
                                  <p:childTnLst>
                                    <p:set>
                                      <p:cBhvr>
                                        <p:cTn id="56" dur="1" fill="hold">
                                          <p:stCondLst>
                                            <p:cond delay="0"/>
                                          </p:stCondLst>
                                        </p:cTn>
                                        <p:tgtEl>
                                          <p:spTgt spid="377859">
                                            <p:txEl>
                                              <p:pRg st="11" end="11"/>
                                            </p:txEl>
                                          </p:spTgt>
                                        </p:tgtEl>
                                        <p:attrNameLst>
                                          <p:attrName>style.visibility</p:attrName>
                                        </p:attrNameLst>
                                      </p:cBhvr>
                                      <p:to>
                                        <p:strVal val="visible"/>
                                      </p:to>
                                    </p:set>
                                    <p:anim calcmode="discrete" valueType="clr">
                                      <p:cBhvr override="childStyle">
                                        <p:cTn id="57" dur="80"/>
                                        <p:tgtEl>
                                          <p:spTgt spid="377859">
                                            <p:txEl>
                                              <p:pRg st="11" end="1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58" dur="80"/>
                                        <p:tgtEl>
                                          <p:spTgt spid="377859">
                                            <p:txEl>
                                              <p:pRg st="11" end="11"/>
                                            </p:txEl>
                                          </p:spTgt>
                                        </p:tgtEl>
                                        <p:attrNameLst>
                                          <p:attrName>fillcolor</p:attrName>
                                        </p:attrNameLst>
                                      </p:cBhvr>
                                      <p:tavLst>
                                        <p:tav tm="0">
                                          <p:val>
                                            <p:clrVal>
                                              <a:schemeClr val="accent2"/>
                                            </p:clrVal>
                                          </p:val>
                                        </p:tav>
                                        <p:tav tm="50000">
                                          <p:val>
                                            <p:clrVal>
                                              <a:schemeClr val="hlink"/>
                                            </p:clrVal>
                                          </p:val>
                                        </p:tav>
                                      </p:tavLst>
                                    </p:anim>
                                    <p:set>
                                      <p:cBhvr>
                                        <p:cTn id="59" dur="80"/>
                                        <p:tgtEl>
                                          <p:spTgt spid="377859">
                                            <p:txEl>
                                              <p:pRg st="11" end="1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Text Box 2"/>
          <p:cNvSpPr txBox="1">
            <a:spLocks noChangeArrowheads="1"/>
          </p:cNvSpPr>
          <p:nvPr/>
        </p:nvSpPr>
        <p:spPr bwMode="auto">
          <a:xfrm>
            <a:off x="152400" y="228600"/>
            <a:ext cx="8991600" cy="822325"/>
          </a:xfrm>
          <a:prstGeom prst="rect">
            <a:avLst/>
          </a:prstGeom>
          <a:noFill/>
          <a:ln w="9525">
            <a:noFill/>
            <a:miter lim="800000"/>
            <a:headEnd/>
            <a:tailEnd/>
          </a:ln>
        </p:spPr>
        <p:txBody>
          <a:bodyPr>
            <a:spAutoFit/>
          </a:bodyPr>
          <a:lstStyle/>
          <a:p>
            <a:pPr marL="828675" lvl="1" indent="-371475" algn="l"/>
            <a:r>
              <a:rPr lang="en-US" sz="2400">
                <a:solidFill>
                  <a:schemeClr val="bg1"/>
                </a:solidFill>
                <a:latin typeface="Comic Sans MS" pitchFamily="66" charset="0"/>
              </a:rPr>
              <a:t>C. U.S. Presence Escalates in Vietnam</a:t>
            </a:r>
          </a:p>
          <a:p>
            <a:pPr marL="1285875" lvl="2" indent="-371475" algn="l">
              <a:buFontTx/>
              <a:buAutoNum type="romanLcPeriod"/>
            </a:pPr>
            <a:r>
              <a:rPr lang="en-US" sz="2400">
                <a:solidFill>
                  <a:srgbClr val="00FFFF"/>
                </a:solidFill>
                <a:latin typeface="Comic Sans MS" pitchFamily="66" charset="0"/>
              </a:rPr>
              <a:t>Lyndon B. </a:t>
            </a:r>
            <a:r>
              <a:rPr lang="en-US" sz="2400" u="sng">
                <a:solidFill>
                  <a:srgbClr val="00FFFF"/>
                </a:solidFill>
                <a:latin typeface="Comic Sans MS" pitchFamily="66" charset="0"/>
              </a:rPr>
              <a:t>Johnson</a:t>
            </a:r>
            <a:r>
              <a:rPr lang="en-US" sz="2400">
                <a:solidFill>
                  <a:srgbClr val="00FFFF"/>
                </a:solidFill>
                <a:latin typeface="Comic Sans MS" pitchFamily="66" charset="0"/>
              </a:rPr>
              <a:t> sent more troops to Vietnam</a:t>
            </a: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385026">
                                            <p:txEl>
                                              <p:pRg st="0" end="0"/>
                                            </p:txEl>
                                          </p:spTgt>
                                        </p:tgtEl>
                                        <p:attrNameLst>
                                          <p:attrName>style.visibility</p:attrName>
                                        </p:attrNameLst>
                                      </p:cBhvr>
                                      <p:to>
                                        <p:strVal val="visible"/>
                                      </p:to>
                                    </p:set>
                                    <p:anim calcmode="discrete" valueType="clr">
                                      <p:cBhvr override="childStyle">
                                        <p:cTn id="7" dur="80"/>
                                        <p:tgtEl>
                                          <p:spTgt spid="385026">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85026">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385026">
                                            <p:txEl>
                                              <p:pRg st="0" end="0"/>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385026">
                                            <p:txEl>
                                              <p:pRg st="1" end="1"/>
                                            </p:txEl>
                                          </p:spTgt>
                                        </p:tgtEl>
                                        <p:attrNameLst>
                                          <p:attrName>style.visibility</p:attrName>
                                        </p:attrNameLst>
                                      </p:cBhvr>
                                      <p:to>
                                        <p:strVal val="visible"/>
                                      </p:to>
                                    </p:set>
                                    <p:anim calcmode="discrete" valueType="clr">
                                      <p:cBhvr override="childStyle">
                                        <p:cTn id="14" dur="80"/>
                                        <p:tgtEl>
                                          <p:spTgt spid="385026">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385026">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385026">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3" cstate="print"/>
          <a:srcRect/>
          <a:stretch>
            <a:fillRect/>
          </a:stretch>
        </p:blipFill>
        <p:spPr bwMode="auto">
          <a:xfrm>
            <a:off x="1295400" y="304800"/>
            <a:ext cx="6553200" cy="5335588"/>
          </a:xfrm>
          <a:prstGeom prst="rect">
            <a:avLst/>
          </a:prstGeom>
          <a:noFill/>
          <a:ln w="28575" algn="ctr">
            <a:solidFill>
              <a:srgbClr val="FF0000"/>
            </a:solidFill>
            <a:miter lim="800000"/>
            <a:headEnd/>
            <a:tailEnd/>
          </a:ln>
        </p:spPr>
      </p:pic>
      <p:sp>
        <p:nvSpPr>
          <p:cNvPr id="265219" name="Text Box 3"/>
          <p:cNvSpPr txBox="1">
            <a:spLocks noChangeArrowheads="1"/>
          </p:cNvSpPr>
          <p:nvPr/>
        </p:nvSpPr>
        <p:spPr bwMode="auto">
          <a:xfrm>
            <a:off x="0" y="5791200"/>
            <a:ext cx="9144000" cy="822325"/>
          </a:xfrm>
          <a:prstGeom prst="rect">
            <a:avLst/>
          </a:prstGeom>
          <a:noFill/>
          <a:ln w="9525" algn="ctr">
            <a:noFill/>
            <a:miter lim="800000"/>
            <a:headEnd/>
            <a:tailEnd/>
          </a:ln>
        </p:spPr>
        <p:txBody>
          <a:bodyPr>
            <a:spAutoFit/>
          </a:bodyPr>
          <a:lstStyle/>
          <a:p>
            <a:pPr>
              <a:spcBef>
                <a:spcPct val="50000"/>
              </a:spcBef>
            </a:pPr>
            <a:r>
              <a:rPr lang="en-US" sz="2400" b="1">
                <a:solidFill>
                  <a:schemeClr val="bg1"/>
                </a:solidFill>
              </a:rPr>
              <a:t>On July 30, 1964, the U.S. destroyer </a:t>
            </a:r>
            <a:r>
              <a:rPr lang="en-US" sz="2400" b="1" i="1">
                <a:solidFill>
                  <a:schemeClr val="bg1"/>
                </a:solidFill>
              </a:rPr>
              <a:t>Maddox</a:t>
            </a:r>
            <a:r>
              <a:rPr lang="en-US" sz="2400">
                <a:solidFill>
                  <a:schemeClr val="bg1"/>
                </a:solidFill>
              </a:rPr>
              <a:t> steamed into the coastal waters of North Vietnam known as the Gulf of Tonkin. </a:t>
            </a: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65219"/>
                                        </p:tgtEl>
                                        <p:attrNameLst>
                                          <p:attrName>style.visibility</p:attrName>
                                        </p:attrNameLst>
                                      </p:cBhvr>
                                      <p:to>
                                        <p:strVal val="visible"/>
                                      </p:to>
                                    </p:set>
                                    <p:anim calcmode="lin" valueType="num">
                                      <p:cBhvr>
                                        <p:cTn id="7" dur="500" fill="hold"/>
                                        <p:tgtEl>
                                          <p:spTgt spid="265219"/>
                                        </p:tgtEl>
                                        <p:attrNameLst>
                                          <p:attrName>ppt_w</p:attrName>
                                        </p:attrNameLst>
                                      </p:cBhvr>
                                      <p:tavLst>
                                        <p:tav tm="0">
                                          <p:val>
                                            <p:fltVal val="0"/>
                                          </p:val>
                                        </p:tav>
                                        <p:tav tm="100000">
                                          <p:val>
                                            <p:strVal val="#ppt_w"/>
                                          </p:val>
                                        </p:tav>
                                      </p:tavLst>
                                    </p:anim>
                                    <p:anim calcmode="lin" valueType="num">
                                      <p:cBhvr>
                                        <p:cTn id="8" dur="500" fill="hold"/>
                                        <p:tgtEl>
                                          <p:spTgt spid="265219"/>
                                        </p:tgtEl>
                                        <p:attrNameLst>
                                          <p:attrName>ppt_h</p:attrName>
                                        </p:attrNameLst>
                                      </p:cBhvr>
                                      <p:tavLst>
                                        <p:tav tm="0">
                                          <p:val>
                                            <p:fltVal val="0"/>
                                          </p:val>
                                        </p:tav>
                                        <p:tav tm="100000">
                                          <p:val>
                                            <p:strVal val="#ppt_h"/>
                                          </p:val>
                                        </p:tav>
                                      </p:tavLst>
                                    </p:anim>
                                    <p:animEffect transition="in" filter="fade">
                                      <p:cBhvr>
                                        <p:cTn id="9" dur="500"/>
                                        <p:tgtEl>
                                          <p:spTgt spid="265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521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00011826"/>
          <p:cNvPicPr>
            <a:picLocks noChangeAspect="1" noChangeArrowheads="1"/>
          </p:cNvPicPr>
          <p:nvPr/>
        </p:nvPicPr>
        <p:blipFill>
          <a:blip r:embed="rId4" cstate="print"/>
          <a:srcRect t="3450" r="8662" b="4950"/>
          <a:stretch>
            <a:fillRect/>
          </a:stretch>
        </p:blipFill>
        <p:spPr bwMode="auto">
          <a:xfrm>
            <a:off x="152400" y="152400"/>
            <a:ext cx="8613775" cy="6478588"/>
          </a:xfrm>
          <a:prstGeom prst="rect">
            <a:avLst/>
          </a:prstGeom>
          <a:solidFill>
            <a:srgbClr val="FF0000"/>
          </a:solidFill>
          <a:ln w="28575">
            <a:noFill/>
            <a:miter lim="800000"/>
            <a:headEnd/>
            <a:tailEnd/>
          </a:ln>
        </p:spPr>
      </p:pic>
      <p:sp>
        <p:nvSpPr>
          <p:cNvPr id="468997" name="AutoShape 5"/>
          <p:cNvSpPr>
            <a:spLocks noChangeArrowheads="1"/>
          </p:cNvSpPr>
          <p:nvPr/>
        </p:nvSpPr>
        <p:spPr bwMode="auto">
          <a:xfrm>
            <a:off x="4572000" y="1600200"/>
            <a:ext cx="914400" cy="914400"/>
          </a:xfrm>
          <a:prstGeom prst="irregularSeal1">
            <a:avLst/>
          </a:prstGeom>
          <a:solidFill>
            <a:srgbClr val="FF0000"/>
          </a:solidFill>
          <a:ln w="9525" algn="ctr">
            <a:solidFill>
              <a:schemeClr val="tx1"/>
            </a:solidFill>
            <a:miter lim="800000"/>
            <a:headEnd/>
            <a:tailEnd/>
          </a:ln>
        </p:spPr>
        <p:txBody>
          <a:bodyPr wrap="none" anchor="ctr"/>
          <a:lstStyle/>
          <a:p>
            <a:endParaRPr lang="en-US"/>
          </a:p>
        </p:txBody>
      </p:sp>
      <p:pic>
        <p:nvPicPr>
          <p:cNvPr id="468998" name="MS901607.wav">
            <a:hlinkClick r:id="" action="ppaction://media"/>
          </p:cNvPr>
          <p:cNvPicPr>
            <a:picLocks noRot="1" noChangeAspect="1" noChangeArrowheads="1"/>
          </p:cNvPicPr>
          <p:nvPr>
            <a:wavAudioFile r:embed="rId1" name="MS900388271[1].wav"/>
          </p:nvPr>
        </p:nvPicPr>
        <p:blipFill>
          <a:blip r:embed="rId5" cstate="print"/>
          <a:srcRect/>
          <a:stretch>
            <a:fillRect/>
          </a:stretch>
        </p:blipFill>
        <p:spPr bwMode="auto">
          <a:xfrm>
            <a:off x="8001000" y="6172200"/>
            <a:ext cx="304800" cy="304800"/>
          </a:xfrm>
          <a:prstGeom prst="rect">
            <a:avLst/>
          </a:prstGeom>
          <a:noFill/>
          <a:ln w="9525">
            <a:noFill/>
            <a:miter lim="800000"/>
            <a:headEnd/>
            <a:tailEnd/>
          </a:ln>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8997"/>
                                        </p:tgtEl>
                                        <p:attrNameLst>
                                          <p:attrName>style.visibility</p:attrName>
                                        </p:attrNameLst>
                                      </p:cBhvr>
                                      <p:to>
                                        <p:strVal val="visible"/>
                                      </p:to>
                                    </p:set>
                                  </p:childTnLst>
                                </p:cTn>
                              </p:par>
                              <p:par>
                                <p:cTn id="7" presetID="6" presetClass="emph" presetSubtype="0" fill="hold" grpId="1" nodeType="withEffect">
                                  <p:stCondLst>
                                    <p:cond delay="0"/>
                                  </p:stCondLst>
                                  <p:childTnLst>
                                    <p:animScale>
                                      <p:cBhvr>
                                        <p:cTn id="8" dur="500" fill="hold"/>
                                        <p:tgtEl>
                                          <p:spTgt spid="468997"/>
                                        </p:tgtEl>
                                      </p:cBhvr>
                                      <p:by x="150000" y="150000"/>
                                    </p:animScale>
                                  </p:childTnLst>
                                </p:cTn>
                              </p:par>
                              <p:par>
                                <p:cTn id="9" presetID="1" presetClass="mediacall" presetSubtype="0" fill="hold" nodeType="withEffect">
                                  <p:stCondLst>
                                    <p:cond delay="0"/>
                                  </p:stCondLst>
                                  <p:childTnLst>
                                    <p:cmd type="call" cmd="playFrom(0.0)">
                                      <p:cBhvr>
                                        <p:cTn id="10" dur="2982" fill="hold"/>
                                        <p:tgtEl>
                                          <p:spTgt spid="46899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0">
                  <p:stCondLst>
                    <p:cond delay="indefinite"/>
                  </p:stCondLst>
                  <p:endCondLst>
                    <p:cond evt="onNext" delay="0">
                      <p:tgtEl>
                        <p:sldTgt/>
                      </p:tgtEl>
                    </p:cond>
                    <p:cond evt="onPrev" delay="0">
                      <p:tgtEl>
                        <p:sldTgt/>
                      </p:tgtEl>
                    </p:cond>
                    <p:cond evt="onStopAudio" delay="0">
                      <p:tgtEl>
                        <p:sldTgt/>
                      </p:tgtEl>
                    </p:cond>
                  </p:endCondLst>
                </p:cTn>
                <p:tgtEl>
                  <p:spTgt spid="468998"/>
                </p:tgtEl>
              </p:cMediaNode>
            </p:audio>
          </p:childTnLst>
        </p:cTn>
      </p:par>
    </p:tnLst>
    <p:bldLst>
      <p:bldP spid="468997" grpId="0" animBg="1"/>
      <p:bldP spid="468997"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5" descr="LandingDanang"/>
          <p:cNvPicPr>
            <a:picLocks noChangeAspect="1" noChangeArrowheads="1"/>
          </p:cNvPicPr>
          <p:nvPr/>
        </p:nvPicPr>
        <p:blipFill>
          <a:blip r:embed="rId3" cstate="print"/>
          <a:srcRect l="1639" t="1759" r="1230" b="1697"/>
          <a:stretch>
            <a:fillRect/>
          </a:stretch>
        </p:blipFill>
        <p:spPr bwMode="auto">
          <a:xfrm>
            <a:off x="914400" y="228600"/>
            <a:ext cx="6934200" cy="5181600"/>
          </a:xfrm>
          <a:prstGeom prst="rect">
            <a:avLst/>
          </a:prstGeom>
          <a:noFill/>
          <a:ln w="28575">
            <a:solidFill>
              <a:srgbClr val="FF0000"/>
            </a:solidFill>
            <a:miter lim="800000"/>
            <a:headEnd/>
            <a:tailEnd/>
          </a:ln>
        </p:spPr>
      </p:pic>
      <p:pic>
        <p:nvPicPr>
          <p:cNvPr id="254980" name="Picture 4" descr="MarinesLandDanang"/>
          <p:cNvPicPr>
            <a:picLocks noChangeAspect="1" noChangeArrowheads="1"/>
          </p:cNvPicPr>
          <p:nvPr/>
        </p:nvPicPr>
        <p:blipFill>
          <a:blip r:embed="rId4" cstate="print"/>
          <a:srcRect/>
          <a:stretch>
            <a:fillRect/>
          </a:stretch>
        </p:blipFill>
        <p:spPr bwMode="auto">
          <a:xfrm>
            <a:off x="381000" y="304800"/>
            <a:ext cx="8305800" cy="5257800"/>
          </a:xfrm>
          <a:prstGeom prst="rect">
            <a:avLst/>
          </a:prstGeom>
          <a:noFill/>
          <a:ln w="28575">
            <a:solidFill>
              <a:srgbClr val="FF0000"/>
            </a:solidFill>
            <a:miter lim="800000"/>
            <a:headEnd/>
            <a:tailEnd/>
          </a:ln>
        </p:spPr>
      </p:pic>
      <p:sp>
        <p:nvSpPr>
          <p:cNvPr id="254982" name="Text Box 6"/>
          <p:cNvSpPr txBox="1">
            <a:spLocks noChangeArrowheads="1"/>
          </p:cNvSpPr>
          <p:nvPr/>
        </p:nvSpPr>
        <p:spPr bwMode="auto">
          <a:xfrm>
            <a:off x="0" y="5670550"/>
            <a:ext cx="8763000" cy="1187450"/>
          </a:xfrm>
          <a:prstGeom prst="rect">
            <a:avLst/>
          </a:prstGeom>
          <a:noFill/>
          <a:ln w="9525" algn="ctr">
            <a:noFill/>
            <a:miter lim="800000"/>
            <a:headEnd/>
            <a:tailEnd/>
          </a:ln>
        </p:spPr>
        <p:txBody>
          <a:bodyPr>
            <a:spAutoFit/>
          </a:bodyPr>
          <a:lstStyle/>
          <a:p>
            <a:pPr>
              <a:spcBef>
                <a:spcPct val="50000"/>
              </a:spcBef>
            </a:pPr>
            <a:r>
              <a:rPr lang="en-US" sz="2400">
                <a:solidFill>
                  <a:schemeClr val="bg1"/>
                </a:solidFill>
                <a:latin typeface="Comic Sans MS" pitchFamily="66" charset="0"/>
              </a:rPr>
              <a:t>After the attack on the </a:t>
            </a:r>
            <a:r>
              <a:rPr lang="en-US" sz="2400" i="1">
                <a:solidFill>
                  <a:schemeClr val="bg1"/>
                </a:solidFill>
                <a:latin typeface="Comic Sans MS" pitchFamily="66" charset="0"/>
              </a:rPr>
              <a:t>USS Maddox</a:t>
            </a:r>
            <a:r>
              <a:rPr lang="en-US" sz="2400">
                <a:solidFill>
                  <a:schemeClr val="bg1"/>
                </a:solidFill>
                <a:latin typeface="Comic Sans MS" pitchFamily="66" charset="0"/>
              </a:rPr>
              <a:t>, President Johnson requests Congress give him the power to send more troops to Vietnam in the “Gulf of Tonkin Resolution”</a:t>
            </a: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54982"/>
                                        </p:tgtEl>
                                        <p:attrNameLst>
                                          <p:attrName>style.visibility</p:attrName>
                                        </p:attrNameLst>
                                      </p:cBhvr>
                                      <p:to>
                                        <p:strVal val="visible"/>
                                      </p:to>
                                    </p:set>
                                    <p:anim calcmode="discrete" valueType="clr">
                                      <p:cBhvr override="childStyle">
                                        <p:cTn id="7" dur="80"/>
                                        <p:tgtEl>
                                          <p:spTgt spid="25498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54982"/>
                                        </p:tgtEl>
                                        <p:attrNameLst>
                                          <p:attrName>fillcolor</p:attrName>
                                        </p:attrNameLst>
                                      </p:cBhvr>
                                      <p:tavLst>
                                        <p:tav tm="0">
                                          <p:val>
                                            <p:clrVal>
                                              <a:schemeClr val="accent2"/>
                                            </p:clrVal>
                                          </p:val>
                                        </p:tav>
                                        <p:tav tm="50000">
                                          <p:val>
                                            <p:clrVal>
                                              <a:schemeClr val="hlink"/>
                                            </p:clrVal>
                                          </p:val>
                                        </p:tav>
                                      </p:tavLst>
                                    </p:anim>
                                    <p:set>
                                      <p:cBhvr>
                                        <p:cTn id="9" dur="80"/>
                                        <p:tgtEl>
                                          <p:spTgt spid="254982"/>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0" presetClass="entr" presetSubtype="0" fill="hold" nodeType="clickEffect">
                                  <p:stCondLst>
                                    <p:cond delay="0"/>
                                  </p:stCondLst>
                                  <p:childTnLst>
                                    <p:set>
                                      <p:cBhvr>
                                        <p:cTn id="13" dur="1" fill="hold">
                                          <p:stCondLst>
                                            <p:cond delay="0"/>
                                          </p:stCondLst>
                                        </p:cTn>
                                        <p:tgtEl>
                                          <p:spTgt spid="254980"/>
                                        </p:tgtEl>
                                        <p:attrNameLst>
                                          <p:attrName>style.visibility</p:attrName>
                                        </p:attrNameLst>
                                      </p:cBhvr>
                                      <p:to>
                                        <p:strVal val="visible"/>
                                      </p:to>
                                    </p:set>
                                    <p:animEffect transition="in" filter="fade">
                                      <p:cBhvr>
                                        <p:cTn id="14" dur="2000"/>
                                        <p:tgtEl>
                                          <p:spTgt spid="2549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98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r>
              <a:rPr lang="en-US" i="1" smtClean="0">
                <a:solidFill>
                  <a:srgbClr val="FFFF00"/>
                </a:solidFill>
              </a:rPr>
              <a:t>The Gulf of Tonkin Resolution</a:t>
            </a:r>
          </a:p>
        </p:txBody>
      </p:sp>
      <p:sp>
        <p:nvSpPr>
          <p:cNvPr id="30723" name="Rectangle 3"/>
          <p:cNvSpPr>
            <a:spLocks noGrp="1" noChangeArrowheads="1"/>
          </p:cNvSpPr>
          <p:nvPr>
            <p:ph type="body" idx="1"/>
          </p:nvPr>
        </p:nvSpPr>
        <p:spPr/>
        <p:txBody>
          <a:bodyPr/>
          <a:lstStyle/>
          <a:p>
            <a:pPr eaLnBrk="1" hangingPunct="1">
              <a:lnSpc>
                <a:spcPct val="90000"/>
              </a:lnSpc>
            </a:pPr>
            <a:r>
              <a:rPr lang="en-US" sz="2800" b="1" u="sng" smtClean="0">
                <a:solidFill>
                  <a:srgbClr val="00FFFF"/>
                </a:solidFill>
              </a:rPr>
              <a:t>Read and answer the following Questions:</a:t>
            </a:r>
            <a:endParaRPr lang="en-US" sz="2800" u="sng" smtClean="0">
              <a:solidFill>
                <a:srgbClr val="00FFFF"/>
              </a:solidFill>
            </a:endParaRPr>
          </a:p>
          <a:p>
            <a:pPr eaLnBrk="1" hangingPunct="1">
              <a:lnSpc>
                <a:spcPct val="90000"/>
              </a:lnSpc>
            </a:pPr>
            <a:r>
              <a:rPr lang="en-US" sz="2800" b="1" smtClean="0">
                <a:solidFill>
                  <a:srgbClr val="00FFFF"/>
                </a:solidFill>
              </a:rPr>
              <a:t>Where were the U.S. naval vessels when they were attacked by the North Vietnamese?</a:t>
            </a:r>
            <a:endParaRPr lang="en-US" sz="2800" smtClean="0">
              <a:solidFill>
                <a:srgbClr val="00FFFF"/>
              </a:solidFill>
            </a:endParaRPr>
          </a:p>
          <a:p>
            <a:pPr eaLnBrk="1" hangingPunct="1">
              <a:lnSpc>
                <a:spcPct val="90000"/>
              </a:lnSpc>
            </a:pPr>
            <a:r>
              <a:rPr lang="en-US" sz="2800" b="1" smtClean="0">
                <a:solidFill>
                  <a:srgbClr val="00FFFF"/>
                </a:solidFill>
              </a:rPr>
              <a:t>Summarize (in your own words) the foreign policy of the U.S. in Asia since 1954? </a:t>
            </a:r>
            <a:endParaRPr lang="en-US" sz="2800" smtClean="0">
              <a:solidFill>
                <a:srgbClr val="00FFFF"/>
              </a:solidFill>
            </a:endParaRPr>
          </a:p>
          <a:p>
            <a:pPr eaLnBrk="1" hangingPunct="1">
              <a:lnSpc>
                <a:spcPct val="90000"/>
              </a:lnSpc>
            </a:pPr>
            <a:r>
              <a:rPr lang="en-US" sz="2800" b="1" smtClean="0">
                <a:solidFill>
                  <a:srgbClr val="00FFFF"/>
                </a:solidFill>
              </a:rPr>
              <a:t> What has the North Vietnamese sought to do in Vietnam? What agreement did they violate?</a:t>
            </a:r>
            <a:endParaRPr lang="en-US" sz="2800" smtClean="0">
              <a:solidFill>
                <a:srgbClr val="00FFFF"/>
              </a:solidFill>
            </a:endParaRPr>
          </a:p>
          <a:p>
            <a:pPr eaLnBrk="1" hangingPunct="1">
              <a:lnSpc>
                <a:spcPct val="90000"/>
              </a:lnSpc>
            </a:pPr>
            <a:r>
              <a:rPr lang="en-US" sz="2800" b="1" smtClean="0">
                <a:solidFill>
                  <a:srgbClr val="00FFFF"/>
                </a:solidFill>
              </a:rPr>
              <a:t>In your own words, what did the </a:t>
            </a:r>
            <a:r>
              <a:rPr lang="en-US" sz="2800" b="1" i="1" smtClean="0">
                <a:solidFill>
                  <a:srgbClr val="00FFFF"/>
                </a:solidFill>
              </a:rPr>
              <a:t>Gulf of Tonkin Resolution </a:t>
            </a:r>
            <a:r>
              <a:rPr lang="en-US" sz="2800" b="1" smtClean="0">
                <a:solidFill>
                  <a:srgbClr val="00FFFF"/>
                </a:solidFill>
              </a:rPr>
              <a:t>do in regards to Vietnam?</a:t>
            </a:r>
            <a:endParaRPr lang="en-US" sz="2800" smtClean="0">
              <a:solidFill>
                <a:srgbClr val="00FFFF"/>
              </a:solidFill>
            </a:endParaRPr>
          </a:p>
          <a:p>
            <a:pPr eaLnBrk="1" hangingPunct="1">
              <a:lnSpc>
                <a:spcPct val="90000"/>
              </a:lnSpc>
              <a:buFontTx/>
              <a:buNone/>
            </a:pPr>
            <a:endParaRPr lang="en-US" sz="4800" smtClean="0">
              <a:solidFill>
                <a:srgbClr val="00FFFF"/>
              </a:solidFill>
            </a:endParaRPr>
          </a:p>
        </p:txBody>
      </p:sp>
    </p:spTree>
  </p:cSld>
  <p:clrMapOvr>
    <a:masterClrMapping/>
  </p:clrMapOvr>
  <p:transition spd="med">
    <p:random/>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hangingPunct="1"/>
            <a:r>
              <a:rPr lang="en-US" smtClean="0">
                <a:solidFill>
                  <a:srgbClr val="FFFF00"/>
                </a:solidFill>
              </a:rPr>
              <a:t>The Gulf of Tonkin Resolution</a:t>
            </a:r>
          </a:p>
        </p:txBody>
      </p:sp>
      <p:sp>
        <p:nvSpPr>
          <p:cNvPr id="389123" name="Rectangle 3"/>
          <p:cNvSpPr>
            <a:spLocks noGrp="1" noChangeArrowheads="1"/>
          </p:cNvSpPr>
          <p:nvPr>
            <p:ph type="body" idx="1"/>
          </p:nvPr>
        </p:nvSpPr>
        <p:spPr>
          <a:xfrm>
            <a:off x="457200" y="1600200"/>
            <a:ext cx="8458200" cy="4525963"/>
          </a:xfrm>
        </p:spPr>
        <p:txBody>
          <a:bodyPr/>
          <a:lstStyle/>
          <a:p>
            <a:pPr eaLnBrk="1" hangingPunct="1"/>
            <a:r>
              <a:rPr lang="en-US" sz="4400" smtClean="0">
                <a:solidFill>
                  <a:srgbClr val="66FF33"/>
                </a:solidFill>
              </a:rPr>
              <a:t>The resolution gave the president the right to “take all necessary measures” to defend any nation in Southeast Asia threatened by Communist “aggression or subversion”</a:t>
            </a:r>
          </a:p>
          <a:p>
            <a:pPr eaLnBrk="1" hangingPunct="1"/>
            <a:endParaRPr lang="en-US" sz="4800" smtClean="0">
              <a:solidFill>
                <a:srgbClr val="66FF33"/>
              </a:solidFill>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389123">
                                            <p:txEl>
                                              <p:pRg st="0" end="0"/>
                                            </p:txEl>
                                          </p:spTgt>
                                        </p:tgtEl>
                                        <p:attrNameLst>
                                          <p:attrName>style.visibility</p:attrName>
                                        </p:attrNameLst>
                                      </p:cBhvr>
                                      <p:to>
                                        <p:strVal val="visible"/>
                                      </p:to>
                                    </p:set>
                                    <p:anim calcmode="discrete" valueType="clr">
                                      <p:cBhvr override="childStyle">
                                        <p:cTn id="7" dur="80"/>
                                        <p:tgtEl>
                                          <p:spTgt spid="38912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89123">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389123">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Text Box 2"/>
          <p:cNvSpPr txBox="1">
            <a:spLocks noChangeArrowheads="1"/>
          </p:cNvSpPr>
          <p:nvPr/>
        </p:nvSpPr>
        <p:spPr bwMode="auto">
          <a:xfrm>
            <a:off x="152400" y="228600"/>
            <a:ext cx="8991600" cy="2647950"/>
          </a:xfrm>
          <a:prstGeom prst="rect">
            <a:avLst/>
          </a:prstGeom>
          <a:noFill/>
          <a:ln w="9525">
            <a:noFill/>
            <a:miter lim="800000"/>
            <a:headEnd/>
            <a:tailEnd/>
          </a:ln>
        </p:spPr>
        <p:txBody>
          <a:bodyPr>
            <a:spAutoFit/>
          </a:bodyPr>
          <a:lstStyle/>
          <a:p>
            <a:pPr marL="828675" lvl="1" indent="-371475" algn="l"/>
            <a:r>
              <a:rPr lang="en-US" sz="2400">
                <a:solidFill>
                  <a:schemeClr val="bg1"/>
                </a:solidFill>
                <a:latin typeface="Comic Sans MS" pitchFamily="66" charset="0"/>
              </a:rPr>
              <a:t>C. U.S. Presence Escalates in Vietnam</a:t>
            </a:r>
          </a:p>
          <a:p>
            <a:pPr marL="1285875" lvl="2" indent="-371475" algn="l">
              <a:buFontTx/>
              <a:buAutoNum type="romanLcPeriod"/>
            </a:pPr>
            <a:r>
              <a:rPr lang="en-US" sz="2400">
                <a:solidFill>
                  <a:srgbClr val="00FFFF"/>
                </a:solidFill>
                <a:latin typeface="Comic Sans MS" pitchFamily="66" charset="0"/>
              </a:rPr>
              <a:t>Lyndon B. Johnson sent more troops to Vietnam</a:t>
            </a:r>
          </a:p>
          <a:p>
            <a:pPr marL="1285875" lvl="2" indent="-371475" algn="l">
              <a:buFontTx/>
              <a:buAutoNum type="romanLcPeriod"/>
            </a:pPr>
            <a:r>
              <a:rPr lang="en-US" sz="2400">
                <a:solidFill>
                  <a:srgbClr val="00FFFF"/>
                </a:solidFill>
                <a:latin typeface="Comic Sans MS" pitchFamily="66" charset="0"/>
              </a:rPr>
              <a:t>The Gulf of </a:t>
            </a:r>
            <a:r>
              <a:rPr lang="en-US" sz="2400" u="sng">
                <a:solidFill>
                  <a:srgbClr val="00FFFF"/>
                </a:solidFill>
                <a:latin typeface="Comic Sans MS" pitchFamily="66" charset="0"/>
              </a:rPr>
              <a:t>Tonkin </a:t>
            </a:r>
            <a:r>
              <a:rPr lang="en-US" sz="2400">
                <a:solidFill>
                  <a:srgbClr val="00FFFF"/>
                </a:solidFill>
                <a:latin typeface="Comic Sans MS" pitchFamily="66" charset="0"/>
              </a:rPr>
              <a:t>Resolution</a:t>
            </a:r>
          </a:p>
          <a:p>
            <a:pPr marL="1743075" lvl="3" indent="-371475" algn="l"/>
            <a:r>
              <a:rPr lang="en-US" sz="2400">
                <a:solidFill>
                  <a:srgbClr val="FF99FF"/>
                </a:solidFill>
                <a:latin typeface="Comic Sans MS" pitchFamily="66" charset="0"/>
              </a:rPr>
              <a:t>a. Gave Johnson legal right to send more troops to Vietnam without an official U.S. </a:t>
            </a:r>
            <a:r>
              <a:rPr lang="en-US" sz="2400" u="sng">
                <a:solidFill>
                  <a:srgbClr val="FF99FF"/>
                </a:solidFill>
                <a:latin typeface="Comic Sans MS" pitchFamily="66" charset="0"/>
              </a:rPr>
              <a:t>declaration </a:t>
            </a:r>
            <a:r>
              <a:rPr lang="en-US" sz="2400">
                <a:solidFill>
                  <a:srgbClr val="FF99FF"/>
                </a:solidFill>
                <a:latin typeface="Comic Sans MS" pitchFamily="66" charset="0"/>
              </a:rPr>
              <a:t>of </a:t>
            </a:r>
            <a:r>
              <a:rPr lang="en-US" sz="2400" u="sng">
                <a:solidFill>
                  <a:srgbClr val="FF99FF"/>
                </a:solidFill>
                <a:latin typeface="Comic Sans MS" pitchFamily="66" charset="0"/>
              </a:rPr>
              <a:t>war</a:t>
            </a:r>
            <a:r>
              <a:rPr lang="en-US" sz="2400">
                <a:solidFill>
                  <a:srgbClr val="FF99FF"/>
                </a:solidFill>
                <a:latin typeface="Comic Sans MS" pitchFamily="66" charset="0"/>
              </a:rPr>
              <a:t>.</a:t>
            </a:r>
          </a:p>
          <a:p>
            <a:pPr marL="828675" lvl="1" indent="-371475" algn="l">
              <a:buFontTx/>
              <a:buAutoNum type="alphaUcPeriod"/>
            </a:pPr>
            <a:endParaRPr lang="en-US" sz="2400">
              <a:solidFill>
                <a:srgbClr val="FF99FF"/>
              </a:solidFill>
              <a:latin typeface="Comic Sans MS" pitchFamily="66" charset="0"/>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390146">
                                            <p:txEl>
                                              <p:pRg st="0" end="0"/>
                                            </p:txEl>
                                          </p:spTgt>
                                        </p:tgtEl>
                                        <p:attrNameLst>
                                          <p:attrName>style.visibility</p:attrName>
                                        </p:attrNameLst>
                                      </p:cBhvr>
                                      <p:to>
                                        <p:strVal val="visible"/>
                                      </p:to>
                                    </p:set>
                                    <p:anim calcmode="discrete" valueType="clr">
                                      <p:cBhvr override="childStyle">
                                        <p:cTn id="7" dur="80"/>
                                        <p:tgtEl>
                                          <p:spTgt spid="390146">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90146">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390146">
                                            <p:txEl>
                                              <p:pRg st="0" end="0"/>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390146">
                                            <p:txEl>
                                              <p:pRg st="1" end="1"/>
                                            </p:txEl>
                                          </p:spTgt>
                                        </p:tgtEl>
                                        <p:attrNameLst>
                                          <p:attrName>style.visibility</p:attrName>
                                        </p:attrNameLst>
                                      </p:cBhvr>
                                      <p:to>
                                        <p:strVal val="visible"/>
                                      </p:to>
                                    </p:set>
                                    <p:anim calcmode="discrete" valueType="clr">
                                      <p:cBhvr override="childStyle">
                                        <p:cTn id="14" dur="80"/>
                                        <p:tgtEl>
                                          <p:spTgt spid="390146">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390146">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390146">
                                            <p:txEl>
                                              <p:pRg st="1" end="1"/>
                                            </p:txEl>
                                          </p:spTgt>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7" presetClass="entr" presetSubtype="0" fill="hold" nodeType="clickEffect">
                                  <p:stCondLst>
                                    <p:cond delay="0"/>
                                  </p:stCondLst>
                                  <p:iterate type="lt">
                                    <p:tmPct val="50000"/>
                                  </p:iterate>
                                  <p:childTnLst>
                                    <p:set>
                                      <p:cBhvr>
                                        <p:cTn id="20" dur="1" fill="hold">
                                          <p:stCondLst>
                                            <p:cond delay="0"/>
                                          </p:stCondLst>
                                        </p:cTn>
                                        <p:tgtEl>
                                          <p:spTgt spid="390146">
                                            <p:txEl>
                                              <p:pRg st="2" end="2"/>
                                            </p:txEl>
                                          </p:spTgt>
                                        </p:tgtEl>
                                        <p:attrNameLst>
                                          <p:attrName>style.visibility</p:attrName>
                                        </p:attrNameLst>
                                      </p:cBhvr>
                                      <p:to>
                                        <p:strVal val="visible"/>
                                      </p:to>
                                    </p:set>
                                    <p:anim calcmode="discrete" valueType="clr">
                                      <p:cBhvr override="childStyle">
                                        <p:cTn id="21" dur="80"/>
                                        <p:tgtEl>
                                          <p:spTgt spid="390146">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390146">
                                            <p:txEl>
                                              <p:pRg st="2" end="2"/>
                                            </p:txEl>
                                          </p:spTgt>
                                        </p:tgtEl>
                                        <p:attrNameLst>
                                          <p:attrName>fillcolor</p:attrName>
                                        </p:attrNameLst>
                                      </p:cBhvr>
                                      <p:tavLst>
                                        <p:tav tm="0">
                                          <p:val>
                                            <p:clrVal>
                                              <a:schemeClr val="accent2"/>
                                            </p:clrVal>
                                          </p:val>
                                        </p:tav>
                                        <p:tav tm="50000">
                                          <p:val>
                                            <p:clrVal>
                                              <a:schemeClr val="hlink"/>
                                            </p:clrVal>
                                          </p:val>
                                        </p:tav>
                                      </p:tavLst>
                                    </p:anim>
                                    <p:set>
                                      <p:cBhvr>
                                        <p:cTn id="23" dur="80"/>
                                        <p:tgtEl>
                                          <p:spTgt spid="390146">
                                            <p:txEl>
                                              <p:pRg st="2" end="2"/>
                                            </p:txEl>
                                          </p:spTgt>
                                        </p:tgtEl>
                                        <p:attrNameLst>
                                          <p:attrName>fill.type</p:attrName>
                                        </p:attrNameLst>
                                      </p:cBhvr>
                                      <p:to>
                                        <p:strVal val="solid"/>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27" presetClass="entr" presetSubtype="0" fill="hold" nodeType="clickEffect">
                                  <p:stCondLst>
                                    <p:cond delay="0"/>
                                  </p:stCondLst>
                                  <p:iterate type="lt">
                                    <p:tmPct val="50000"/>
                                  </p:iterate>
                                  <p:childTnLst>
                                    <p:set>
                                      <p:cBhvr>
                                        <p:cTn id="27" dur="1" fill="hold">
                                          <p:stCondLst>
                                            <p:cond delay="0"/>
                                          </p:stCondLst>
                                        </p:cTn>
                                        <p:tgtEl>
                                          <p:spTgt spid="390146">
                                            <p:txEl>
                                              <p:pRg st="3" end="3"/>
                                            </p:txEl>
                                          </p:spTgt>
                                        </p:tgtEl>
                                        <p:attrNameLst>
                                          <p:attrName>style.visibility</p:attrName>
                                        </p:attrNameLst>
                                      </p:cBhvr>
                                      <p:to>
                                        <p:strVal val="visible"/>
                                      </p:to>
                                    </p:set>
                                    <p:anim calcmode="discrete" valueType="clr">
                                      <p:cBhvr override="childStyle">
                                        <p:cTn id="28" dur="80"/>
                                        <p:tgtEl>
                                          <p:spTgt spid="390146">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390146">
                                            <p:txEl>
                                              <p:pRg st="3" end="3"/>
                                            </p:txEl>
                                          </p:spTgt>
                                        </p:tgtEl>
                                        <p:attrNameLst>
                                          <p:attrName>fillcolor</p:attrName>
                                        </p:attrNameLst>
                                      </p:cBhvr>
                                      <p:tavLst>
                                        <p:tav tm="0">
                                          <p:val>
                                            <p:clrVal>
                                              <a:schemeClr val="accent2"/>
                                            </p:clrVal>
                                          </p:val>
                                        </p:tav>
                                        <p:tav tm="50000">
                                          <p:val>
                                            <p:clrVal>
                                              <a:schemeClr val="hlink"/>
                                            </p:clrVal>
                                          </p:val>
                                        </p:tav>
                                      </p:tavLst>
                                    </p:anim>
                                    <p:set>
                                      <p:cBhvr>
                                        <p:cTn id="30" dur="80"/>
                                        <p:tgtEl>
                                          <p:spTgt spid="390146">
                                            <p:txEl>
                                              <p:pRg st="3" end="3"/>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en-US" b="1" smtClean="0">
                <a:solidFill>
                  <a:srgbClr val="FF0000"/>
                </a:solidFill>
              </a:rPr>
              <a:t>Objective</a:t>
            </a:r>
          </a:p>
        </p:txBody>
      </p:sp>
      <p:sp>
        <p:nvSpPr>
          <p:cNvPr id="5123" name="Rectangle 3"/>
          <p:cNvSpPr>
            <a:spLocks noGrp="1" noChangeArrowheads="1"/>
          </p:cNvSpPr>
          <p:nvPr>
            <p:ph type="body" idx="1"/>
          </p:nvPr>
        </p:nvSpPr>
        <p:spPr/>
        <p:txBody>
          <a:bodyPr/>
          <a:lstStyle/>
          <a:p>
            <a:pPr eaLnBrk="1" hangingPunct="1"/>
            <a:r>
              <a:rPr lang="en-US" sz="4400" dirty="0" smtClean="0">
                <a:solidFill>
                  <a:srgbClr val="FFFF00"/>
                </a:solidFill>
              </a:rPr>
              <a:t>Students will be able to understand the impact of the Vietnam War by writing a “letter home”. </a:t>
            </a:r>
          </a:p>
        </p:txBody>
      </p:sp>
    </p:spTree>
  </p:cSld>
  <p:clrMapOvr>
    <a:masterClrMapping/>
  </p:clrMapOvr>
  <p:transition spd="med">
    <p:random/>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6_17_65"/>
          <p:cNvPicPr>
            <a:picLocks noChangeAspect="1" noChangeArrowheads="1"/>
          </p:cNvPicPr>
          <p:nvPr/>
        </p:nvPicPr>
        <p:blipFill>
          <a:blip r:embed="rId3" cstate="print"/>
          <a:srcRect/>
          <a:stretch>
            <a:fillRect/>
          </a:stretch>
        </p:blipFill>
        <p:spPr bwMode="auto">
          <a:xfrm>
            <a:off x="2590800" y="609600"/>
            <a:ext cx="3962400" cy="5334000"/>
          </a:xfrm>
          <a:prstGeom prst="rect">
            <a:avLst/>
          </a:prstGeom>
          <a:noFill/>
          <a:ln w="28575">
            <a:solidFill>
              <a:srgbClr val="FF3300"/>
            </a:solidFill>
            <a:miter lim="800000"/>
            <a:headEnd/>
            <a:tailEnd/>
          </a:ln>
        </p:spPr>
      </p:pic>
      <p:sp>
        <p:nvSpPr>
          <p:cNvPr id="464899" name="Text Box 3"/>
          <p:cNvSpPr txBox="1">
            <a:spLocks noChangeArrowheads="1"/>
          </p:cNvSpPr>
          <p:nvPr/>
        </p:nvSpPr>
        <p:spPr bwMode="auto">
          <a:xfrm>
            <a:off x="0" y="762000"/>
            <a:ext cx="2514600" cy="3525838"/>
          </a:xfrm>
          <a:prstGeom prst="rect">
            <a:avLst/>
          </a:prstGeom>
          <a:noFill/>
          <a:ln w="9525">
            <a:noFill/>
            <a:miter lim="800000"/>
            <a:headEnd/>
            <a:tailEnd/>
          </a:ln>
        </p:spPr>
        <p:txBody>
          <a:bodyPr>
            <a:spAutoFit/>
          </a:bodyPr>
          <a:lstStyle/>
          <a:p>
            <a:pPr>
              <a:spcBef>
                <a:spcPct val="50000"/>
              </a:spcBef>
            </a:pPr>
            <a:r>
              <a:rPr lang="en-US">
                <a:solidFill>
                  <a:schemeClr val="bg1"/>
                </a:solidFill>
                <a:latin typeface="Comic Sans MS" pitchFamily="66" charset="0"/>
              </a:rPr>
              <a:t>In 1965 President </a:t>
            </a:r>
            <a:r>
              <a:rPr lang="en-US">
                <a:solidFill>
                  <a:srgbClr val="FF0000"/>
                </a:solidFill>
                <a:latin typeface="Comic Sans MS" pitchFamily="66" charset="0"/>
              </a:rPr>
              <a:t>Johnson</a:t>
            </a:r>
            <a:r>
              <a:rPr lang="en-US">
                <a:solidFill>
                  <a:schemeClr val="bg1"/>
                </a:solidFill>
                <a:latin typeface="Comic Sans MS" pitchFamily="66" charset="0"/>
              </a:rPr>
              <a:t> announced that the USA was not changing its policy in Vietnam.</a:t>
            </a:r>
          </a:p>
          <a:p>
            <a:pPr>
              <a:spcBef>
                <a:spcPct val="50000"/>
              </a:spcBef>
            </a:pPr>
            <a:r>
              <a:rPr lang="en-US">
                <a:solidFill>
                  <a:schemeClr val="bg1"/>
                </a:solidFill>
                <a:latin typeface="Comic Sans MS" pitchFamily="66" charset="0"/>
              </a:rPr>
              <a:t>And yet, at the same time, the Department of Defense announced that the USA was sending an additional </a:t>
            </a:r>
            <a:r>
              <a:rPr lang="en-US">
                <a:solidFill>
                  <a:srgbClr val="FF0000"/>
                </a:solidFill>
                <a:latin typeface="Comic Sans MS" pitchFamily="66" charset="0"/>
              </a:rPr>
              <a:t>21,000</a:t>
            </a:r>
            <a:r>
              <a:rPr lang="en-US">
                <a:solidFill>
                  <a:schemeClr val="bg1"/>
                </a:solidFill>
                <a:latin typeface="Comic Sans MS" pitchFamily="66" charset="0"/>
              </a:rPr>
              <a:t> troops to Vietnam.</a:t>
            </a:r>
          </a:p>
        </p:txBody>
      </p:sp>
      <p:sp>
        <p:nvSpPr>
          <p:cNvPr id="464900" name="Text Box 4"/>
          <p:cNvSpPr txBox="1">
            <a:spLocks noChangeArrowheads="1"/>
          </p:cNvSpPr>
          <p:nvPr/>
        </p:nvSpPr>
        <p:spPr bwMode="auto">
          <a:xfrm>
            <a:off x="6629400" y="1447800"/>
            <a:ext cx="2514600" cy="2838450"/>
          </a:xfrm>
          <a:prstGeom prst="rect">
            <a:avLst/>
          </a:prstGeom>
          <a:noFill/>
          <a:ln w="9525">
            <a:noFill/>
            <a:miter lim="800000"/>
            <a:headEnd/>
            <a:tailEnd/>
          </a:ln>
        </p:spPr>
        <p:txBody>
          <a:bodyPr>
            <a:spAutoFit/>
          </a:bodyPr>
          <a:lstStyle/>
          <a:p>
            <a:pPr>
              <a:spcBef>
                <a:spcPct val="50000"/>
              </a:spcBef>
            </a:pPr>
            <a:r>
              <a:rPr lang="en-US">
                <a:solidFill>
                  <a:schemeClr val="bg1"/>
                </a:solidFill>
                <a:latin typeface="Comic Sans MS" pitchFamily="66" charset="0"/>
              </a:rPr>
              <a:t>The artist shows the president going up an escalator. He claims that he is not changing the USA’s position, but the escalator continues to climb, just as the USA’s involvement in Vietnam.</a:t>
            </a: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464899">
                                            <p:txEl>
                                              <p:pRg st="0" end="0"/>
                                            </p:txEl>
                                          </p:spTgt>
                                        </p:tgtEl>
                                        <p:attrNameLst>
                                          <p:attrName>style.visibility</p:attrName>
                                        </p:attrNameLst>
                                      </p:cBhvr>
                                      <p:to>
                                        <p:strVal val="visible"/>
                                      </p:to>
                                    </p:set>
                                    <p:anim calcmode="discrete" valueType="clr">
                                      <p:cBhvr override="childStyle">
                                        <p:cTn id="7" dur="80"/>
                                        <p:tgtEl>
                                          <p:spTgt spid="464899">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64899">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464899">
                                            <p:txEl>
                                              <p:pRg st="0" end="0"/>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464899">
                                            <p:txEl>
                                              <p:pRg st="1" end="1"/>
                                            </p:txEl>
                                          </p:spTgt>
                                        </p:tgtEl>
                                        <p:attrNameLst>
                                          <p:attrName>style.visibility</p:attrName>
                                        </p:attrNameLst>
                                      </p:cBhvr>
                                      <p:to>
                                        <p:strVal val="visible"/>
                                      </p:to>
                                    </p:set>
                                    <p:anim calcmode="discrete" valueType="clr">
                                      <p:cBhvr override="childStyle">
                                        <p:cTn id="14" dur="80"/>
                                        <p:tgtEl>
                                          <p:spTgt spid="464899">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464899">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464899">
                                            <p:txEl>
                                              <p:pRg st="1" end="1"/>
                                            </p:txEl>
                                          </p:spTgt>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7" presetClass="entr" presetSubtype="0" fill="hold" nodeType="clickEffect">
                                  <p:stCondLst>
                                    <p:cond delay="0"/>
                                  </p:stCondLst>
                                  <p:iterate type="lt">
                                    <p:tmPct val="50000"/>
                                  </p:iterate>
                                  <p:childTnLst>
                                    <p:set>
                                      <p:cBhvr>
                                        <p:cTn id="20" dur="1" fill="hold">
                                          <p:stCondLst>
                                            <p:cond delay="0"/>
                                          </p:stCondLst>
                                        </p:cTn>
                                        <p:tgtEl>
                                          <p:spTgt spid="464900">
                                            <p:txEl>
                                              <p:pRg st="0" end="0"/>
                                            </p:txEl>
                                          </p:spTgt>
                                        </p:tgtEl>
                                        <p:attrNameLst>
                                          <p:attrName>style.visibility</p:attrName>
                                        </p:attrNameLst>
                                      </p:cBhvr>
                                      <p:to>
                                        <p:strVal val="visible"/>
                                      </p:to>
                                    </p:set>
                                    <p:anim calcmode="discrete" valueType="clr">
                                      <p:cBhvr override="childStyle">
                                        <p:cTn id="21" dur="80"/>
                                        <p:tgtEl>
                                          <p:spTgt spid="464900">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464900">
                                            <p:txEl>
                                              <p:pRg st="0" end="0"/>
                                            </p:txEl>
                                          </p:spTgt>
                                        </p:tgtEl>
                                        <p:attrNameLst>
                                          <p:attrName>fillcolor</p:attrName>
                                        </p:attrNameLst>
                                      </p:cBhvr>
                                      <p:tavLst>
                                        <p:tav tm="0">
                                          <p:val>
                                            <p:clrVal>
                                              <a:schemeClr val="accent2"/>
                                            </p:clrVal>
                                          </p:val>
                                        </p:tav>
                                        <p:tav tm="50000">
                                          <p:val>
                                            <p:clrVal>
                                              <a:schemeClr val="hlink"/>
                                            </p:clrVal>
                                          </p:val>
                                        </p:tav>
                                      </p:tavLst>
                                    </p:anim>
                                    <p:set>
                                      <p:cBhvr>
                                        <p:cTn id="23" dur="80"/>
                                        <p:tgtEl>
                                          <p:spTgt spid="464900">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r>
              <a:rPr lang="en-US" sz="4000" smtClean="0">
                <a:solidFill>
                  <a:srgbClr val="00FFFF"/>
                </a:solidFill>
              </a:rPr>
              <a:t>D. Hardship and Disillusionment on the War Fronts</a:t>
            </a:r>
          </a:p>
        </p:txBody>
      </p:sp>
      <p:pic>
        <p:nvPicPr>
          <p:cNvPr id="34819" name="Picture 4" descr="3"/>
          <p:cNvPicPr>
            <a:picLocks noGrp="1" noChangeAspect="1" noChangeArrowheads="1"/>
          </p:cNvPicPr>
          <p:nvPr>
            <p:ph type="body" idx="1"/>
          </p:nvPr>
        </p:nvPicPr>
        <p:blipFill>
          <a:blip r:embed="rId3" cstate="print"/>
          <a:srcRect/>
          <a:stretch>
            <a:fillRect/>
          </a:stretch>
        </p:blipFill>
        <p:spPr>
          <a:xfrm>
            <a:off x="838200" y="1524000"/>
            <a:ext cx="7620000" cy="5067300"/>
          </a:xfrm>
          <a:noFill/>
          <a:ln>
            <a:solidFill>
              <a:srgbClr val="FF0000"/>
            </a:solidFill>
          </a:ln>
        </p:spPr>
      </p:pic>
    </p:spTree>
  </p:cSld>
  <p:clrMapOvr>
    <a:masterClrMapping/>
  </p:clrMapOvr>
  <p:transition spd="med">
    <p:random/>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Rectangle 2"/>
          <p:cNvSpPr>
            <a:spLocks noGrp="1" noChangeArrowheads="1"/>
          </p:cNvSpPr>
          <p:nvPr>
            <p:ph type="title"/>
          </p:nvPr>
        </p:nvSpPr>
        <p:spPr/>
        <p:txBody>
          <a:bodyPr/>
          <a:lstStyle/>
          <a:p>
            <a:pPr eaLnBrk="1" hangingPunct="1"/>
            <a:r>
              <a:rPr lang="en-US" sz="4000" smtClean="0">
                <a:solidFill>
                  <a:srgbClr val="FFFF00"/>
                </a:solidFill>
              </a:rPr>
              <a:t>Guerilla Warfare</a:t>
            </a:r>
          </a:p>
        </p:txBody>
      </p:sp>
      <p:sp>
        <p:nvSpPr>
          <p:cNvPr id="418819" name="Rectangle 3"/>
          <p:cNvSpPr>
            <a:spLocks noGrp="1" noChangeArrowheads="1"/>
          </p:cNvSpPr>
          <p:nvPr>
            <p:ph type="body" sz="half" idx="1"/>
          </p:nvPr>
        </p:nvSpPr>
        <p:spPr>
          <a:xfrm>
            <a:off x="457200" y="1295400"/>
            <a:ext cx="8686800" cy="5562600"/>
          </a:xfrm>
        </p:spPr>
        <p:txBody>
          <a:bodyPr/>
          <a:lstStyle/>
          <a:p>
            <a:pPr eaLnBrk="1" hangingPunct="1">
              <a:lnSpc>
                <a:spcPct val="80000"/>
              </a:lnSpc>
            </a:pPr>
            <a:r>
              <a:rPr lang="en-US" sz="2400" dirty="0" smtClean="0">
                <a:solidFill>
                  <a:srgbClr val="00FFFF"/>
                </a:solidFill>
              </a:rPr>
              <a:t>The fighting in Vietnam was unlike virtually anything U.S. troops had previously experienced.</a:t>
            </a:r>
          </a:p>
          <a:p>
            <a:pPr lvl="1" algn="ctr" eaLnBrk="1" hangingPunct="1">
              <a:lnSpc>
                <a:spcPct val="80000"/>
              </a:lnSpc>
              <a:buFontTx/>
              <a:buNone/>
            </a:pPr>
            <a:r>
              <a:rPr lang="en-US" sz="3200" dirty="0" smtClean="0">
                <a:solidFill>
                  <a:srgbClr val="FF0000"/>
                </a:solidFill>
              </a:rPr>
              <a:t>        Vietnam:</a:t>
            </a:r>
          </a:p>
          <a:p>
            <a:pPr lvl="2" algn="ctr" eaLnBrk="1" hangingPunct="1">
              <a:lnSpc>
                <a:spcPct val="80000"/>
              </a:lnSpc>
            </a:pPr>
            <a:r>
              <a:rPr lang="en-US" sz="3200" dirty="0" smtClean="0">
                <a:solidFill>
                  <a:srgbClr val="FF0000"/>
                </a:solidFill>
              </a:rPr>
              <a:t>Wet</a:t>
            </a:r>
          </a:p>
          <a:p>
            <a:pPr lvl="2" algn="ctr" eaLnBrk="1" hangingPunct="1">
              <a:lnSpc>
                <a:spcPct val="80000"/>
              </a:lnSpc>
            </a:pPr>
            <a:r>
              <a:rPr lang="en-US" sz="3200" dirty="0" smtClean="0">
                <a:solidFill>
                  <a:srgbClr val="FF0000"/>
                </a:solidFill>
              </a:rPr>
              <a:t>Dense jungle terrain</a:t>
            </a:r>
          </a:p>
          <a:p>
            <a:pPr lvl="2" algn="ctr" eaLnBrk="1" hangingPunct="1">
              <a:lnSpc>
                <a:spcPct val="80000"/>
              </a:lnSpc>
            </a:pPr>
            <a:r>
              <a:rPr lang="en-US" sz="3200" dirty="0" smtClean="0">
                <a:solidFill>
                  <a:srgbClr val="FF0000"/>
                </a:solidFill>
              </a:rPr>
              <a:t>Humid</a:t>
            </a:r>
          </a:p>
          <a:p>
            <a:pPr lvl="2" algn="ctr" eaLnBrk="1" hangingPunct="1">
              <a:lnSpc>
                <a:spcPct val="80000"/>
              </a:lnSpc>
            </a:pPr>
            <a:r>
              <a:rPr lang="en-US" sz="3200" dirty="0" smtClean="0">
                <a:solidFill>
                  <a:srgbClr val="FF0000"/>
                </a:solidFill>
              </a:rPr>
              <a:t>hot</a:t>
            </a:r>
          </a:p>
          <a:p>
            <a:pPr eaLnBrk="1" hangingPunct="1">
              <a:lnSpc>
                <a:spcPct val="80000"/>
              </a:lnSpc>
            </a:pPr>
            <a:r>
              <a:rPr lang="en-US" sz="2400" dirty="0" smtClean="0">
                <a:solidFill>
                  <a:srgbClr val="00FFFF"/>
                </a:solidFill>
              </a:rPr>
              <a:t>North Vietnamese &amp; Viet Cong troops used various guerilla tactics to attack U.S. forces.</a:t>
            </a:r>
          </a:p>
          <a:p>
            <a:pPr lvl="1" algn="ctr" eaLnBrk="1" hangingPunct="1">
              <a:lnSpc>
                <a:spcPct val="80000"/>
              </a:lnSpc>
            </a:pPr>
            <a:r>
              <a:rPr lang="en-US" sz="2400" dirty="0" smtClean="0">
                <a:solidFill>
                  <a:srgbClr val="FF0000"/>
                </a:solidFill>
              </a:rPr>
              <a:t>“cling to the enemy’s belt”</a:t>
            </a:r>
          </a:p>
          <a:p>
            <a:pPr lvl="1" algn="ctr" eaLnBrk="1" hangingPunct="1">
              <a:lnSpc>
                <a:spcPct val="80000"/>
              </a:lnSpc>
            </a:pPr>
            <a:r>
              <a:rPr lang="en-US" sz="2400" dirty="0" smtClean="0">
                <a:solidFill>
                  <a:srgbClr val="FF0000"/>
                </a:solidFill>
              </a:rPr>
              <a:t>Ambush U.S. Patrols</a:t>
            </a:r>
          </a:p>
          <a:p>
            <a:pPr lvl="1" algn="ctr" eaLnBrk="1" hangingPunct="1">
              <a:lnSpc>
                <a:spcPct val="80000"/>
              </a:lnSpc>
            </a:pPr>
            <a:r>
              <a:rPr lang="en-US" sz="2400" dirty="0" smtClean="0">
                <a:solidFill>
                  <a:srgbClr val="FF0000"/>
                </a:solidFill>
              </a:rPr>
              <a:t>Land mines</a:t>
            </a:r>
          </a:p>
          <a:p>
            <a:pPr lvl="1" algn="ctr" eaLnBrk="1" hangingPunct="1">
              <a:lnSpc>
                <a:spcPct val="80000"/>
              </a:lnSpc>
            </a:pPr>
            <a:r>
              <a:rPr lang="en-US" sz="2400" dirty="0" smtClean="0">
                <a:solidFill>
                  <a:srgbClr val="FF0000"/>
                </a:solidFill>
              </a:rPr>
              <a:t>Booby traps</a:t>
            </a:r>
          </a:p>
        </p:txBody>
      </p:sp>
      <p:pic>
        <p:nvPicPr>
          <p:cNvPr id="418824" name="Picture 8" descr="g1936067"/>
          <p:cNvPicPr>
            <a:picLocks noGrp="1" noChangeAspect="1" noChangeArrowheads="1"/>
          </p:cNvPicPr>
          <p:nvPr>
            <p:ph sz="quarter" idx="3"/>
          </p:nvPr>
        </p:nvPicPr>
        <p:blipFill>
          <a:blip r:embed="rId5" cstate="print"/>
          <a:srcRect/>
          <a:stretch>
            <a:fillRect/>
          </a:stretch>
        </p:blipFill>
        <p:spPr>
          <a:xfrm>
            <a:off x="2286000" y="0"/>
            <a:ext cx="4573588" cy="6858000"/>
          </a:xfrm>
          <a:noFill/>
        </p:spPr>
      </p:pic>
      <p:pic>
        <p:nvPicPr>
          <p:cNvPr id="418821" name="Picture 5" descr="soldier-ranger-bg"/>
          <p:cNvPicPr>
            <a:picLocks noChangeAspect="1" noChangeArrowheads="1"/>
          </p:cNvPicPr>
          <p:nvPr/>
        </p:nvPicPr>
        <p:blipFill>
          <a:blip r:embed="rId6" cstate="print"/>
          <a:srcRect/>
          <a:stretch>
            <a:fillRect/>
          </a:stretch>
        </p:blipFill>
        <p:spPr bwMode="auto">
          <a:xfrm>
            <a:off x="457200" y="0"/>
            <a:ext cx="8426450" cy="6858000"/>
          </a:xfrm>
          <a:prstGeom prst="rect">
            <a:avLst/>
          </a:prstGeom>
          <a:noFill/>
          <a:ln w="9525">
            <a:noFill/>
            <a:miter lim="800000"/>
            <a:headEnd/>
            <a:tailEnd/>
          </a:ln>
        </p:spPr>
      </p:pic>
      <p:pic>
        <p:nvPicPr>
          <p:cNvPr id="418826" name="Picture 10" descr="GC6701_closeup"/>
          <p:cNvPicPr>
            <a:picLocks noChangeAspect="1" noChangeArrowheads="1"/>
          </p:cNvPicPr>
          <p:nvPr/>
        </p:nvPicPr>
        <p:blipFill>
          <a:blip r:embed="rId7" cstate="print"/>
          <a:srcRect/>
          <a:stretch>
            <a:fillRect/>
          </a:stretch>
        </p:blipFill>
        <p:spPr bwMode="auto">
          <a:xfrm>
            <a:off x="990600" y="1268413"/>
            <a:ext cx="7239000" cy="4805362"/>
          </a:xfrm>
          <a:prstGeom prst="rect">
            <a:avLst/>
          </a:prstGeom>
          <a:noFill/>
          <a:ln w="9525">
            <a:noFill/>
            <a:miter lim="800000"/>
            <a:headEnd/>
            <a:tailEnd/>
          </a:ln>
        </p:spPr>
      </p:pic>
      <p:pic>
        <p:nvPicPr>
          <p:cNvPr id="418833" name="Picture 17" descr="vietnam"/>
          <p:cNvPicPr>
            <a:picLocks noGrp="1" noChangeAspect="1" noChangeArrowheads="1"/>
          </p:cNvPicPr>
          <p:nvPr>
            <p:ph sz="quarter" idx="2"/>
          </p:nvPr>
        </p:nvPicPr>
        <p:blipFill>
          <a:blip r:embed="rId8" cstate="print"/>
          <a:srcRect/>
          <a:stretch>
            <a:fillRect/>
          </a:stretch>
        </p:blipFill>
        <p:spPr>
          <a:xfrm>
            <a:off x="838200" y="1295400"/>
            <a:ext cx="7620000" cy="5040313"/>
          </a:xfrm>
          <a:noFill/>
        </p:spPr>
      </p:pic>
      <p:pic>
        <p:nvPicPr>
          <p:cNvPr id="5" name="MS900388637[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cstate="print"/>
          <a:stretch>
            <a:fillRect/>
          </a:stretch>
        </p:blipFill>
        <p:spPr>
          <a:xfrm>
            <a:off x="8395493" y="6159174"/>
            <a:ext cx="487363" cy="487363"/>
          </a:xfrm>
          <a:prstGeom prst="rect">
            <a:avLst/>
          </a:prstGeom>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18818"/>
                                        </p:tgtEl>
                                        <p:attrNameLst>
                                          <p:attrName>style.visibility</p:attrName>
                                        </p:attrNameLst>
                                      </p:cBhvr>
                                      <p:to>
                                        <p:strVal val="visible"/>
                                      </p:to>
                                    </p:set>
                                    <p:animEffect transition="in" filter="blinds(horizontal)">
                                      <p:cBhvr>
                                        <p:cTn id="7" dur="500"/>
                                        <p:tgtEl>
                                          <p:spTgt spid="4188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nodeType="clickEffect">
                                  <p:stCondLst>
                                    <p:cond delay="0"/>
                                  </p:stCondLst>
                                  <p:iterate type="lt">
                                    <p:tmPct val="50000"/>
                                  </p:iterate>
                                  <p:childTnLst>
                                    <p:set>
                                      <p:cBhvr>
                                        <p:cTn id="11" dur="1" fill="hold">
                                          <p:stCondLst>
                                            <p:cond delay="0"/>
                                          </p:stCondLst>
                                        </p:cTn>
                                        <p:tgtEl>
                                          <p:spTgt spid="418819">
                                            <p:txEl>
                                              <p:pRg st="0" end="0"/>
                                            </p:txEl>
                                          </p:spTgt>
                                        </p:tgtEl>
                                        <p:attrNameLst>
                                          <p:attrName>style.visibility</p:attrName>
                                        </p:attrNameLst>
                                      </p:cBhvr>
                                      <p:to>
                                        <p:strVal val="visible"/>
                                      </p:to>
                                    </p:set>
                                    <p:anim calcmode="discrete" valueType="clr">
                                      <p:cBhvr override="childStyle">
                                        <p:cTn id="12" dur="80"/>
                                        <p:tgtEl>
                                          <p:spTgt spid="418819">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18819">
                                            <p:txEl>
                                              <p:pRg st="0" end="0"/>
                                            </p:txEl>
                                          </p:spTgt>
                                        </p:tgtEl>
                                        <p:attrNameLst>
                                          <p:attrName>fillcolor</p:attrName>
                                        </p:attrNameLst>
                                      </p:cBhvr>
                                      <p:tavLst>
                                        <p:tav tm="0">
                                          <p:val>
                                            <p:clrVal>
                                              <a:schemeClr val="accent2"/>
                                            </p:clrVal>
                                          </p:val>
                                        </p:tav>
                                        <p:tav tm="50000">
                                          <p:val>
                                            <p:clrVal>
                                              <a:schemeClr val="hlink"/>
                                            </p:clrVal>
                                          </p:val>
                                        </p:tav>
                                      </p:tavLst>
                                    </p:anim>
                                    <p:set>
                                      <p:cBhvr>
                                        <p:cTn id="14" dur="80"/>
                                        <p:tgtEl>
                                          <p:spTgt spid="418819">
                                            <p:txEl>
                                              <p:pRg st="0" end="0"/>
                                            </p:txEl>
                                          </p:spTgt>
                                        </p:tgtEl>
                                        <p:attrNameLst>
                                          <p:attrName>fill.type</p:attrName>
                                        </p:attrNameLst>
                                      </p:cBhvr>
                                      <p:to>
                                        <p:strVal val="solid"/>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5" presetClass="exit" presetSubtype="10" fill="hold" nodeType="clickEffect">
                                  <p:stCondLst>
                                    <p:cond delay="0"/>
                                  </p:stCondLst>
                                  <p:iterate type="lt">
                                    <p:tmPct val="0"/>
                                  </p:iterate>
                                  <p:childTnLst>
                                    <p:animEffect transition="out" filter="checkerboard(across)">
                                      <p:cBhvr>
                                        <p:cTn id="18" dur="500"/>
                                        <p:tgtEl>
                                          <p:spTgt spid="418819">
                                            <p:txEl>
                                              <p:pRg st="0" end="0"/>
                                            </p:txEl>
                                          </p:spTgt>
                                        </p:tgtEl>
                                      </p:cBhvr>
                                    </p:animEffect>
                                    <p:set>
                                      <p:cBhvr>
                                        <p:cTn id="19" dur="1" fill="hold">
                                          <p:stCondLst>
                                            <p:cond delay="499"/>
                                          </p:stCondLst>
                                        </p:cTn>
                                        <p:tgtEl>
                                          <p:spTgt spid="418819">
                                            <p:txEl>
                                              <p:pRg st="0" end="0"/>
                                            </p:txEl>
                                          </p:spTgt>
                                        </p:tgtEl>
                                        <p:attrNameLst>
                                          <p:attrName>style.visibility</p:attrName>
                                        </p:attrNameLst>
                                      </p:cBhvr>
                                      <p:to>
                                        <p:strVal val="hidden"/>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40" presetClass="entr" presetSubtype="0" fill="hold" nodeType="clickEffect">
                                  <p:stCondLst>
                                    <p:cond delay="0"/>
                                  </p:stCondLst>
                                  <p:iterate type="lt">
                                    <p:tmPct val="10000"/>
                                  </p:iterate>
                                  <p:childTnLst>
                                    <p:set>
                                      <p:cBhvr>
                                        <p:cTn id="23" dur="1" fill="hold">
                                          <p:stCondLst>
                                            <p:cond delay="0"/>
                                          </p:stCondLst>
                                        </p:cTn>
                                        <p:tgtEl>
                                          <p:spTgt spid="418819">
                                            <p:txEl>
                                              <p:pRg st="1" end="1"/>
                                            </p:txEl>
                                          </p:spTgt>
                                        </p:tgtEl>
                                        <p:attrNameLst>
                                          <p:attrName>style.visibility</p:attrName>
                                        </p:attrNameLst>
                                      </p:cBhvr>
                                      <p:to>
                                        <p:strVal val="visible"/>
                                      </p:to>
                                    </p:set>
                                    <p:animEffect transition="in" filter="fade">
                                      <p:cBhvr>
                                        <p:cTn id="24" dur="1000"/>
                                        <p:tgtEl>
                                          <p:spTgt spid="418819">
                                            <p:txEl>
                                              <p:pRg st="1" end="1"/>
                                            </p:txEl>
                                          </p:spTgt>
                                        </p:tgtEl>
                                      </p:cBhvr>
                                    </p:animEffect>
                                    <p:anim calcmode="lin" valueType="num">
                                      <p:cBhvr>
                                        <p:cTn id="25" dur="1000" fill="hold"/>
                                        <p:tgtEl>
                                          <p:spTgt spid="418819">
                                            <p:txEl>
                                              <p:pRg st="1" end="1"/>
                                            </p:txEl>
                                          </p:spTgt>
                                        </p:tgtEl>
                                        <p:attrNameLst>
                                          <p:attrName>ppt_x</p:attrName>
                                        </p:attrNameLst>
                                      </p:cBhvr>
                                      <p:tavLst>
                                        <p:tav tm="0">
                                          <p:val>
                                            <p:strVal val="#ppt_x-.1"/>
                                          </p:val>
                                        </p:tav>
                                        <p:tav tm="100000">
                                          <p:val>
                                            <p:strVal val="#ppt_x"/>
                                          </p:val>
                                        </p:tav>
                                      </p:tavLst>
                                    </p:anim>
                                    <p:anim calcmode="lin" valueType="num">
                                      <p:cBhvr>
                                        <p:cTn id="26" dur="1000" fill="hold"/>
                                        <p:tgtEl>
                                          <p:spTgt spid="41881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7" presetClass="entr" presetSubtype="0" fill="hold" nodeType="clickEffect">
                                  <p:stCondLst>
                                    <p:cond delay="0"/>
                                  </p:stCondLst>
                                  <p:iterate type="lt">
                                    <p:tmPct val="50000"/>
                                  </p:iterate>
                                  <p:childTnLst>
                                    <p:set>
                                      <p:cBhvr>
                                        <p:cTn id="30" dur="1" fill="hold">
                                          <p:stCondLst>
                                            <p:cond delay="0"/>
                                          </p:stCondLst>
                                        </p:cTn>
                                        <p:tgtEl>
                                          <p:spTgt spid="418819">
                                            <p:txEl>
                                              <p:pRg st="2" end="2"/>
                                            </p:txEl>
                                          </p:spTgt>
                                        </p:tgtEl>
                                        <p:attrNameLst>
                                          <p:attrName>style.visibility</p:attrName>
                                        </p:attrNameLst>
                                      </p:cBhvr>
                                      <p:to>
                                        <p:strVal val="visible"/>
                                      </p:to>
                                    </p:set>
                                    <p:anim calcmode="discrete" valueType="clr">
                                      <p:cBhvr override="childStyle">
                                        <p:cTn id="31" dur="80"/>
                                        <p:tgtEl>
                                          <p:spTgt spid="418819">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2" dur="80"/>
                                        <p:tgtEl>
                                          <p:spTgt spid="418819">
                                            <p:txEl>
                                              <p:pRg st="2" end="2"/>
                                            </p:txEl>
                                          </p:spTgt>
                                        </p:tgtEl>
                                        <p:attrNameLst>
                                          <p:attrName>fillcolor</p:attrName>
                                        </p:attrNameLst>
                                      </p:cBhvr>
                                      <p:tavLst>
                                        <p:tav tm="0">
                                          <p:val>
                                            <p:clrVal>
                                              <a:schemeClr val="accent2"/>
                                            </p:clrVal>
                                          </p:val>
                                        </p:tav>
                                        <p:tav tm="50000">
                                          <p:val>
                                            <p:clrVal>
                                              <a:schemeClr val="hlink"/>
                                            </p:clrVal>
                                          </p:val>
                                        </p:tav>
                                      </p:tavLst>
                                    </p:anim>
                                    <p:set>
                                      <p:cBhvr>
                                        <p:cTn id="33" dur="80"/>
                                        <p:tgtEl>
                                          <p:spTgt spid="418819">
                                            <p:txEl>
                                              <p:pRg st="2" end="2"/>
                                            </p:txEl>
                                          </p:spTgt>
                                        </p:tgtEl>
                                        <p:attrNameLst>
                                          <p:attrName>fill.type</p:attrName>
                                        </p:attrNameLst>
                                      </p:cBhvr>
                                      <p:to>
                                        <p:strVal val="solid"/>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nodeType="clickEffect">
                                  <p:stCondLst>
                                    <p:cond delay="0"/>
                                  </p:stCondLst>
                                  <p:childTnLst>
                                    <p:set>
                                      <p:cBhvr>
                                        <p:cTn id="37" dur="1" fill="hold">
                                          <p:stCondLst>
                                            <p:cond delay="0"/>
                                          </p:stCondLst>
                                        </p:cTn>
                                        <p:tgtEl>
                                          <p:spTgt spid="418824"/>
                                        </p:tgtEl>
                                        <p:attrNameLst>
                                          <p:attrName>style.visibility</p:attrName>
                                        </p:attrNameLst>
                                      </p:cBhvr>
                                      <p:to>
                                        <p:strVal val="visible"/>
                                      </p:to>
                                    </p:set>
                                    <p:animEffect transition="in" filter="fade">
                                      <p:cBhvr>
                                        <p:cTn id="38" dur="2000"/>
                                        <p:tgtEl>
                                          <p:spTgt spid="418824"/>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9" presetClass="exit" presetSubtype="0" fill="hold" nodeType="clickEffect">
                                  <p:stCondLst>
                                    <p:cond delay="0"/>
                                  </p:stCondLst>
                                  <p:childTnLst>
                                    <p:animEffect transition="out" filter="dissolve">
                                      <p:cBhvr>
                                        <p:cTn id="42" dur="500"/>
                                        <p:tgtEl>
                                          <p:spTgt spid="418824"/>
                                        </p:tgtEl>
                                      </p:cBhvr>
                                    </p:animEffect>
                                    <p:set>
                                      <p:cBhvr>
                                        <p:cTn id="43" dur="1" fill="hold">
                                          <p:stCondLst>
                                            <p:cond delay="499"/>
                                          </p:stCondLst>
                                        </p:cTn>
                                        <p:tgtEl>
                                          <p:spTgt spid="418824"/>
                                        </p:tgtEl>
                                        <p:attrNameLst>
                                          <p:attrName>style.visibility</p:attrName>
                                        </p:attrNameLst>
                                      </p:cBhvr>
                                      <p:to>
                                        <p:strVal val="hidden"/>
                                      </p:to>
                                    </p:set>
                                  </p:childTnLst>
                                </p:cTn>
                              </p:par>
                            </p:childTnLst>
                          </p:cTn>
                        </p:par>
                      </p:childTnLst>
                    </p:cTn>
                  </p:par>
                  <p:par>
                    <p:cTn id="44" fill="hold" nodeType="clickPar">
                      <p:stCondLst>
                        <p:cond delay="indefinite"/>
                      </p:stCondLst>
                      <p:childTnLst>
                        <p:par>
                          <p:cTn id="45" fill="hold" nodeType="withGroup">
                            <p:stCondLst>
                              <p:cond delay="0"/>
                            </p:stCondLst>
                            <p:childTnLst>
                              <p:par>
                                <p:cTn id="46" presetID="27" presetClass="entr" presetSubtype="0" fill="hold" nodeType="clickEffect">
                                  <p:stCondLst>
                                    <p:cond delay="0"/>
                                  </p:stCondLst>
                                  <p:iterate type="lt">
                                    <p:tmPct val="50000"/>
                                  </p:iterate>
                                  <p:childTnLst>
                                    <p:set>
                                      <p:cBhvr>
                                        <p:cTn id="47" dur="1" fill="hold">
                                          <p:stCondLst>
                                            <p:cond delay="0"/>
                                          </p:stCondLst>
                                        </p:cTn>
                                        <p:tgtEl>
                                          <p:spTgt spid="418819">
                                            <p:txEl>
                                              <p:pRg st="3" end="3"/>
                                            </p:txEl>
                                          </p:spTgt>
                                        </p:tgtEl>
                                        <p:attrNameLst>
                                          <p:attrName>style.visibility</p:attrName>
                                        </p:attrNameLst>
                                      </p:cBhvr>
                                      <p:to>
                                        <p:strVal val="visible"/>
                                      </p:to>
                                    </p:set>
                                    <p:anim calcmode="discrete" valueType="clr">
                                      <p:cBhvr override="childStyle">
                                        <p:cTn id="48" dur="80"/>
                                        <p:tgtEl>
                                          <p:spTgt spid="418819">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9" dur="80"/>
                                        <p:tgtEl>
                                          <p:spTgt spid="418819">
                                            <p:txEl>
                                              <p:pRg st="3" end="3"/>
                                            </p:txEl>
                                          </p:spTgt>
                                        </p:tgtEl>
                                        <p:attrNameLst>
                                          <p:attrName>fillcolor</p:attrName>
                                        </p:attrNameLst>
                                      </p:cBhvr>
                                      <p:tavLst>
                                        <p:tav tm="0">
                                          <p:val>
                                            <p:clrVal>
                                              <a:schemeClr val="accent2"/>
                                            </p:clrVal>
                                          </p:val>
                                        </p:tav>
                                        <p:tav tm="50000">
                                          <p:val>
                                            <p:clrVal>
                                              <a:schemeClr val="hlink"/>
                                            </p:clrVal>
                                          </p:val>
                                        </p:tav>
                                      </p:tavLst>
                                    </p:anim>
                                    <p:set>
                                      <p:cBhvr>
                                        <p:cTn id="50" dur="80"/>
                                        <p:tgtEl>
                                          <p:spTgt spid="418819">
                                            <p:txEl>
                                              <p:pRg st="3" end="3"/>
                                            </p:txEl>
                                          </p:spTgt>
                                        </p:tgtEl>
                                        <p:attrNameLst>
                                          <p:attrName>fill.type</p:attrName>
                                        </p:attrNameLst>
                                      </p:cBhvr>
                                      <p:to>
                                        <p:strVal val="solid"/>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9" presetClass="entr" presetSubtype="0" fill="hold" nodeType="clickEffect">
                                  <p:stCondLst>
                                    <p:cond delay="0"/>
                                  </p:stCondLst>
                                  <p:childTnLst>
                                    <p:set>
                                      <p:cBhvr>
                                        <p:cTn id="54" dur="1" fill="hold">
                                          <p:stCondLst>
                                            <p:cond delay="0"/>
                                          </p:stCondLst>
                                        </p:cTn>
                                        <p:tgtEl>
                                          <p:spTgt spid="418833"/>
                                        </p:tgtEl>
                                        <p:attrNameLst>
                                          <p:attrName>style.visibility</p:attrName>
                                        </p:attrNameLst>
                                      </p:cBhvr>
                                      <p:to>
                                        <p:strVal val="visible"/>
                                      </p:to>
                                    </p:set>
                                    <p:animEffect transition="in" filter="dissolve">
                                      <p:cBhvr>
                                        <p:cTn id="55" dur="500"/>
                                        <p:tgtEl>
                                          <p:spTgt spid="418833"/>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4" presetClass="exit" presetSubtype="16" fill="hold" nodeType="clickEffect">
                                  <p:stCondLst>
                                    <p:cond delay="0"/>
                                  </p:stCondLst>
                                  <p:childTnLst>
                                    <p:animEffect transition="out" filter="box(in)">
                                      <p:cBhvr>
                                        <p:cTn id="59" dur="500"/>
                                        <p:tgtEl>
                                          <p:spTgt spid="418833"/>
                                        </p:tgtEl>
                                      </p:cBhvr>
                                    </p:animEffect>
                                    <p:set>
                                      <p:cBhvr>
                                        <p:cTn id="60" dur="1" fill="hold">
                                          <p:stCondLst>
                                            <p:cond delay="499"/>
                                          </p:stCondLst>
                                        </p:cTn>
                                        <p:tgtEl>
                                          <p:spTgt spid="418833"/>
                                        </p:tgtEl>
                                        <p:attrNameLst>
                                          <p:attrName>style.visibility</p:attrName>
                                        </p:attrNameLst>
                                      </p:cBhvr>
                                      <p:to>
                                        <p:strVal val="hidden"/>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27" presetClass="entr" presetSubtype="0" fill="hold" nodeType="clickEffect">
                                  <p:stCondLst>
                                    <p:cond delay="0"/>
                                  </p:stCondLst>
                                  <p:iterate type="lt">
                                    <p:tmPct val="50000"/>
                                  </p:iterate>
                                  <p:childTnLst>
                                    <p:set>
                                      <p:cBhvr>
                                        <p:cTn id="64" dur="1" fill="hold">
                                          <p:stCondLst>
                                            <p:cond delay="0"/>
                                          </p:stCondLst>
                                        </p:cTn>
                                        <p:tgtEl>
                                          <p:spTgt spid="418819">
                                            <p:txEl>
                                              <p:pRg st="4" end="4"/>
                                            </p:txEl>
                                          </p:spTgt>
                                        </p:tgtEl>
                                        <p:attrNameLst>
                                          <p:attrName>style.visibility</p:attrName>
                                        </p:attrNameLst>
                                      </p:cBhvr>
                                      <p:to>
                                        <p:strVal val="visible"/>
                                      </p:to>
                                    </p:set>
                                    <p:anim calcmode="discrete" valueType="clr">
                                      <p:cBhvr override="childStyle">
                                        <p:cTn id="65" dur="80"/>
                                        <p:tgtEl>
                                          <p:spTgt spid="418819">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66" dur="80"/>
                                        <p:tgtEl>
                                          <p:spTgt spid="418819">
                                            <p:txEl>
                                              <p:pRg st="4" end="4"/>
                                            </p:txEl>
                                          </p:spTgt>
                                        </p:tgtEl>
                                        <p:attrNameLst>
                                          <p:attrName>fillcolor</p:attrName>
                                        </p:attrNameLst>
                                      </p:cBhvr>
                                      <p:tavLst>
                                        <p:tav tm="0">
                                          <p:val>
                                            <p:clrVal>
                                              <a:schemeClr val="accent2"/>
                                            </p:clrVal>
                                          </p:val>
                                        </p:tav>
                                        <p:tav tm="50000">
                                          <p:val>
                                            <p:clrVal>
                                              <a:schemeClr val="hlink"/>
                                            </p:clrVal>
                                          </p:val>
                                        </p:tav>
                                      </p:tavLst>
                                    </p:anim>
                                    <p:set>
                                      <p:cBhvr>
                                        <p:cTn id="67" dur="80"/>
                                        <p:tgtEl>
                                          <p:spTgt spid="418819">
                                            <p:txEl>
                                              <p:pRg st="4" end="4"/>
                                            </p:txEl>
                                          </p:spTgt>
                                        </p:tgtEl>
                                        <p:attrNameLst>
                                          <p:attrName>fill.type</p:attrName>
                                        </p:attrNameLst>
                                      </p:cBhvr>
                                      <p:to>
                                        <p:strVal val="solid"/>
                                      </p:to>
                                    </p:set>
                                  </p:childTnLst>
                                </p:cTn>
                              </p:par>
                            </p:childTnLst>
                          </p:cTn>
                        </p:par>
                      </p:childTnLst>
                    </p:cTn>
                  </p:par>
                  <p:par>
                    <p:cTn id="68" fill="hold" nodeType="clickPar">
                      <p:stCondLst>
                        <p:cond delay="indefinite"/>
                      </p:stCondLst>
                      <p:childTnLst>
                        <p:par>
                          <p:cTn id="69" fill="hold" nodeType="withGroup">
                            <p:stCondLst>
                              <p:cond delay="0"/>
                            </p:stCondLst>
                            <p:childTnLst>
                              <p:par>
                                <p:cTn id="70" presetID="10" presetClass="entr" presetSubtype="0" fill="hold" nodeType="clickEffect">
                                  <p:stCondLst>
                                    <p:cond delay="0"/>
                                  </p:stCondLst>
                                  <p:childTnLst>
                                    <p:set>
                                      <p:cBhvr>
                                        <p:cTn id="71" dur="1" fill="hold">
                                          <p:stCondLst>
                                            <p:cond delay="0"/>
                                          </p:stCondLst>
                                        </p:cTn>
                                        <p:tgtEl>
                                          <p:spTgt spid="418826"/>
                                        </p:tgtEl>
                                        <p:attrNameLst>
                                          <p:attrName>style.visibility</p:attrName>
                                        </p:attrNameLst>
                                      </p:cBhvr>
                                      <p:to>
                                        <p:strVal val="visible"/>
                                      </p:to>
                                    </p:set>
                                    <p:animEffect transition="in" filter="fade">
                                      <p:cBhvr>
                                        <p:cTn id="72" dur="2000"/>
                                        <p:tgtEl>
                                          <p:spTgt spid="418826"/>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3" presetClass="exit" presetSubtype="10" fill="hold" nodeType="clickEffect">
                                  <p:stCondLst>
                                    <p:cond delay="0"/>
                                  </p:stCondLst>
                                  <p:childTnLst>
                                    <p:animEffect transition="out" filter="blinds(horizontal)">
                                      <p:cBhvr>
                                        <p:cTn id="76" dur="500"/>
                                        <p:tgtEl>
                                          <p:spTgt spid="418826"/>
                                        </p:tgtEl>
                                      </p:cBhvr>
                                    </p:animEffect>
                                    <p:set>
                                      <p:cBhvr>
                                        <p:cTn id="77" dur="1" fill="hold">
                                          <p:stCondLst>
                                            <p:cond delay="499"/>
                                          </p:stCondLst>
                                        </p:cTn>
                                        <p:tgtEl>
                                          <p:spTgt spid="418826"/>
                                        </p:tgtEl>
                                        <p:attrNameLst>
                                          <p:attrName>style.visibility</p:attrName>
                                        </p:attrNameLst>
                                      </p:cBhvr>
                                      <p:to>
                                        <p:strVal val="hidden"/>
                                      </p:to>
                                    </p:set>
                                  </p:childTnLst>
                                </p:cTn>
                              </p:par>
                            </p:childTnLst>
                          </p:cTn>
                        </p:par>
                      </p:childTnLst>
                    </p:cTn>
                  </p:par>
                  <p:par>
                    <p:cTn id="78" fill="hold" nodeType="clickPar">
                      <p:stCondLst>
                        <p:cond delay="indefinite"/>
                      </p:stCondLst>
                      <p:childTnLst>
                        <p:par>
                          <p:cTn id="79" fill="hold" nodeType="withGroup">
                            <p:stCondLst>
                              <p:cond delay="0"/>
                            </p:stCondLst>
                            <p:childTnLst>
                              <p:par>
                                <p:cTn id="80" presetID="27" presetClass="entr" presetSubtype="0" fill="hold" nodeType="clickEffect">
                                  <p:stCondLst>
                                    <p:cond delay="0"/>
                                  </p:stCondLst>
                                  <p:iterate type="lt">
                                    <p:tmPct val="50000"/>
                                  </p:iterate>
                                  <p:childTnLst>
                                    <p:set>
                                      <p:cBhvr>
                                        <p:cTn id="81" dur="1" fill="hold">
                                          <p:stCondLst>
                                            <p:cond delay="0"/>
                                          </p:stCondLst>
                                        </p:cTn>
                                        <p:tgtEl>
                                          <p:spTgt spid="418819">
                                            <p:txEl>
                                              <p:pRg st="5" end="5"/>
                                            </p:txEl>
                                          </p:spTgt>
                                        </p:tgtEl>
                                        <p:attrNameLst>
                                          <p:attrName>style.visibility</p:attrName>
                                        </p:attrNameLst>
                                      </p:cBhvr>
                                      <p:to>
                                        <p:strVal val="visible"/>
                                      </p:to>
                                    </p:set>
                                    <p:anim calcmode="discrete" valueType="clr">
                                      <p:cBhvr override="childStyle">
                                        <p:cTn id="82" dur="80"/>
                                        <p:tgtEl>
                                          <p:spTgt spid="418819">
                                            <p:txEl>
                                              <p:pRg st="5" end="5"/>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3" dur="80"/>
                                        <p:tgtEl>
                                          <p:spTgt spid="418819">
                                            <p:txEl>
                                              <p:pRg st="5" end="5"/>
                                            </p:txEl>
                                          </p:spTgt>
                                        </p:tgtEl>
                                        <p:attrNameLst>
                                          <p:attrName>fillcolor</p:attrName>
                                        </p:attrNameLst>
                                      </p:cBhvr>
                                      <p:tavLst>
                                        <p:tav tm="0">
                                          <p:val>
                                            <p:clrVal>
                                              <a:schemeClr val="accent2"/>
                                            </p:clrVal>
                                          </p:val>
                                        </p:tav>
                                        <p:tav tm="50000">
                                          <p:val>
                                            <p:clrVal>
                                              <a:schemeClr val="hlink"/>
                                            </p:clrVal>
                                          </p:val>
                                        </p:tav>
                                      </p:tavLst>
                                    </p:anim>
                                    <p:set>
                                      <p:cBhvr>
                                        <p:cTn id="84" dur="80"/>
                                        <p:tgtEl>
                                          <p:spTgt spid="418819">
                                            <p:txEl>
                                              <p:pRg st="5" end="5"/>
                                            </p:txEl>
                                          </p:spTgt>
                                        </p:tgtEl>
                                        <p:attrNameLst>
                                          <p:attrName>fill.type</p:attrName>
                                        </p:attrNameLst>
                                      </p:cBhvr>
                                      <p:to>
                                        <p:strVal val="solid"/>
                                      </p:to>
                                    </p:set>
                                  </p:childTnLst>
                                </p:cTn>
                              </p:par>
                            </p:childTnLst>
                          </p:cTn>
                        </p:par>
                      </p:childTnLst>
                    </p:cTn>
                  </p:par>
                  <p:par>
                    <p:cTn id="85" fill="hold" nodeType="clickPar">
                      <p:stCondLst>
                        <p:cond delay="indefinite"/>
                      </p:stCondLst>
                      <p:childTnLst>
                        <p:par>
                          <p:cTn id="86" fill="hold" nodeType="withGroup">
                            <p:stCondLst>
                              <p:cond delay="0"/>
                            </p:stCondLst>
                            <p:childTnLst>
                              <p:par>
                                <p:cTn id="87" presetID="27" presetClass="entr" presetSubtype="0" fill="hold" nodeType="clickEffect">
                                  <p:stCondLst>
                                    <p:cond delay="0"/>
                                  </p:stCondLst>
                                  <p:iterate type="lt">
                                    <p:tmPct val="50000"/>
                                  </p:iterate>
                                  <p:childTnLst>
                                    <p:set>
                                      <p:cBhvr>
                                        <p:cTn id="88" dur="1" fill="hold">
                                          <p:stCondLst>
                                            <p:cond delay="0"/>
                                          </p:stCondLst>
                                        </p:cTn>
                                        <p:tgtEl>
                                          <p:spTgt spid="418819">
                                            <p:txEl>
                                              <p:pRg st="6" end="6"/>
                                            </p:txEl>
                                          </p:spTgt>
                                        </p:tgtEl>
                                        <p:attrNameLst>
                                          <p:attrName>style.visibility</p:attrName>
                                        </p:attrNameLst>
                                      </p:cBhvr>
                                      <p:to>
                                        <p:strVal val="visible"/>
                                      </p:to>
                                    </p:set>
                                    <p:anim calcmode="discrete" valueType="clr">
                                      <p:cBhvr override="childStyle">
                                        <p:cTn id="89" dur="80"/>
                                        <p:tgtEl>
                                          <p:spTgt spid="418819">
                                            <p:txEl>
                                              <p:pRg st="6" end="6"/>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90" dur="80"/>
                                        <p:tgtEl>
                                          <p:spTgt spid="418819">
                                            <p:txEl>
                                              <p:pRg st="6" end="6"/>
                                            </p:txEl>
                                          </p:spTgt>
                                        </p:tgtEl>
                                        <p:attrNameLst>
                                          <p:attrName>fillcolor</p:attrName>
                                        </p:attrNameLst>
                                      </p:cBhvr>
                                      <p:tavLst>
                                        <p:tav tm="0">
                                          <p:val>
                                            <p:clrVal>
                                              <a:schemeClr val="accent2"/>
                                            </p:clrVal>
                                          </p:val>
                                        </p:tav>
                                        <p:tav tm="50000">
                                          <p:val>
                                            <p:clrVal>
                                              <a:schemeClr val="hlink"/>
                                            </p:clrVal>
                                          </p:val>
                                        </p:tav>
                                      </p:tavLst>
                                    </p:anim>
                                    <p:set>
                                      <p:cBhvr>
                                        <p:cTn id="91" dur="80"/>
                                        <p:tgtEl>
                                          <p:spTgt spid="418819">
                                            <p:txEl>
                                              <p:pRg st="6" end="6"/>
                                            </p:txEl>
                                          </p:spTgt>
                                        </p:tgtEl>
                                        <p:attrNameLst>
                                          <p:attrName>fill.type</p:attrName>
                                        </p:attrNameLst>
                                      </p:cBhvr>
                                      <p:to>
                                        <p:strVal val="solid"/>
                                      </p:to>
                                    </p:set>
                                  </p:childTnLst>
                                </p:cTn>
                              </p:par>
                            </p:childTnLst>
                          </p:cTn>
                        </p:par>
                      </p:childTnLst>
                    </p:cTn>
                  </p:par>
                  <p:par>
                    <p:cTn id="92" fill="hold" nodeType="clickPar">
                      <p:stCondLst>
                        <p:cond delay="indefinite"/>
                      </p:stCondLst>
                      <p:childTnLst>
                        <p:par>
                          <p:cTn id="93" fill="hold" nodeType="withGroup">
                            <p:stCondLst>
                              <p:cond delay="0"/>
                            </p:stCondLst>
                            <p:childTnLst>
                              <p:par>
                                <p:cTn id="94" presetID="2" presetClass="entr" presetSubtype="4" fill="hold" nodeType="clickEffect">
                                  <p:stCondLst>
                                    <p:cond delay="0"/>
                                  </p:stCondLst>
                                  <p:childTnLst>
                                    <p:set>
                                      <p:cBhvr>
                                        <p:cTn id="95" dur="1" fill="hold">
                                          <p:stCondLst>
                                            <p:cond delay="0"/>
                                          </p:stCondLst>
                                        </p:cTn>
                                        <p:tgtEl>
                                          <p:spTgt spid="418819">
                                            <p:txEl>
                                              <p:pRg st="7" end="7"/>
                                            </p:txEl>
                                          </p:spTgt>
                                        </p:tgtEl>
                                        <p:attrNameLst>
                                          <p:attrName>style.visibility</p:attrName>
                                        </p:attrNameLst>
                                      </p:cBhvr>
                                      <p:to>
                                        <p:strVal val="visible"/>
                                      </p:to>
                                    </p:set>
                                    <p:anim calcmode="lin" valueType="num">
                                      <p:cBhvr additive="base">
                                        <p:cTn id="96" dur="500" fill="hold"/>
                                        <p:tgtEl>
                                          <p:spTgt spid="418819">
                                            <p:txEl>
                                              <p:pRg st="7" end="7"/>
                                            </p:txEl>
                                          </p:spTgt>
                                        </p:tgtEl>
                                        <p:attrNameLst>
                                          <p:attrName>ppt_x</p:attrName>
                                        </p:attrNameLst>
                                      </p:cBhvr>
                                      <p:tavLst>
                                        <p:tav tm="0">
                                          <p:val>
                                            <p:strVal val="#ppt_x"/>
                                          </p:val>
                                        </p:tav>
                                        <p:tav tm="100000">
                                          <p:val>
                                            <p:strVal val="#ppt_x"/>
                                          </p:val>
                                        </p:tav>
                                      </p:tavLst>
                                    </p:anim>
                                    <p:anim calcmode="lin" valueType="num">
                                      <p:cBhvr additive="base">
                                        <p:cTn id="97" dur="500" fill="hold"/>
                                        <p:tgtEl>
                                          <p:spTgt spid="418819">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98" fill="hold" nodeType="clickPar">
                      <p:stCondLst>
                        <p:cond delay="indefinite"/>
                      </p:stCondLst>
                      <p:childTnLst>
                        <p:par>
                          <p:cTn id="99" fill="hold" nodeType="withGroup">
                            <p:stCondLst>
                              <p:cond delay="0"/>
                            </p:stCondLst>
                            <p:childTnLst>
                              <p:par>
                                <p:cTn id="100" presetID="2" presetClass="entr" presetSubtype="4" fill="hold" nodeType="clickEffect">
                                  <p:stCondLst>
                                    <p:cond delay="0"/>
                                  </p:stCondLst>
                                  <p:childTnLst>
                                    <p:set>
                                      <p:cBhvr>
                                        <p:cTn id="101" dur="1" fill="hold">
                                          <p:stCondLst>
                                            <p:cond delay="0"/>
                                          </p:stCondLst>
                                        </p:cTn>
                                        <p:tgtEl>
                                          <p:spTgt spid="418819">
                                            <p:txEl>
                                              <p:pRg st="8" end="8"/>
                                            </p:txEl>
                                          </p:spTgt>
                                        </p:tgtEl>
                                        <p:attrNameLst>
                                          <p:attrName>style.visibility</p:attrName>
                                        </p:attrNameLst>
                                      </p:cBhvr>
                                      <p:to>
                                        <p:strVal val="visible"/>
                                      </p:to>
                                    </p:set>
                                    <p:anim calcmode="lin" valueType="num">
                                      <p:cBhvr additive="base">
                                        <p:cTn id="102" dur="500" fill="hold"/>
                                        <p:tgtEl>
                                          <p:spTgt spid="418819">
                                            <p:txEl>
                                              <p:pRg st="8" end="8"/>
                                            </p:txEl>
                                          </p:spTgt>
                                        </p:tgtEl>
                                        <p:attrNameLst>
                                          <p:attrName>ppt_x</p:attrName>
                                        </p:attrNameLst>
                                      </p:cBhvr>
                                      <p:tavLst>
                                        <p:tav tm="0">
                                          <p:val>
                                            <p:strVal val="#ppt_x"/>
                                          </p:val>
                                        </p:tav>
                                        <p:tav tm="100000">
                                          <p:val>
                                            <p:strVal val="#ppt_x"/>
                                          </p:val>
                                        </p:tav>
                                      </p:tavLst>
                                    </p:anim>
                                    <p:anim calcmode="lin" valueType="num">
                                      <p:cBhvr additive="base">
                                        <p:cTn id="103" dur="500" fill="hold"/>
                                        <p:tgtEl>
                                          <p:spTgt spid="418819">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104" fill="hold" nodeType="clickPar">
                      <p:stCondLst>
                        <p:cond delay="indefinite"/>
                      </p:stCondLst>
                      <p:childTnLst>
                        <p:par>
                          <p:cTn id="105" fill="hold" nodeType="withGroup">
                            <p:stCondLst>
                              <p:cond delay="0"/>
                            </p:stCondLst>
                            <p:childTnLst>
                              <p:par>
                                <p:cTn id="106" presetID="2" presetClass="entr" presetSubtype="4" fill="hold" nodeType="clickEffect">
                                  <p:stCondLst>
                                    <p:cond delay="0"/>
                                  </p:stCondLst>
                                  <p:childTnLst>
                                    <p:set>
                                      <p:cBhvr>
                                        <p:cTn id="107" dur="1" fill="hold">
                                          <p:stCondLst>
                                            <p:cond delay="0"/>
                                          </p:stCondLst>
                                        </p:cTn>
                                        <p:tgtEl>
                                          <p:spTgt spid="418819">
                                            <p:txEl>
                                              <p:pRg st="9" end="9"/>
                                            </p:txEl>
                                          </p:spTgt>
                                        </p:tgtEl>
                                        <p:attrNameLst>
                                          <p:attrName>style.visibility</p:attrName>
                                        </p:attrNameLst>
                                      </p:cBhvr>
                                      <p:to>
                                        <p:strVal val="visible"/>
                                      </p:to>
                                    </p:set>
                                    <p:anim calcmode="lin" valueType="num">
                                      <p:cBhvr additive="base">
                                        <p:cTn id="108" dur="500" fill="hold"/>
                                        <p:tgtEl>
                                          <p:spTgt spid="418819">
                                            <p:txEl>
                                              <p:pRg st="9" end="9"/>
                                            </p:txEl>
                                          </p:spTgt>
                                        </p:tgtEl>
                                        <p:attrNameLst>
                                          <p:attrName>ppt_x</p:attrName>
                                        </p:attrNameLst>
                                      </p:cBhvr>
                                      <p:tavLst>
                                        <p:tav tm="0">
                                          <p:val>
                                            <p:strVal val="#ppt_x"/>
                                          </p:val>
                                        </p:tav>
                                        <p:tav tm="100000">
                                          <p:val>
                                            <p:strVal val="#ppt_x"/>
                                          </p:val>
                                        </p:tav>
                                      </p:tavLst>
                                    </p:anim>
                                    <p:anim calcmode="lin" valueType="num">
                                      <p:cBhvr additive="base">
                                        <p:cTn id="109" dur="500" fill="hold"/>
                                        <p:tgtEl>
                                          <p:spTgt spid="418819">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110" fill="hold" nodeType="clickPar">
                      <p:stCondLst>
                        <p:cond delay="indefinite"/>
                      </p:stCondLst>
                      <p:childTnLst>
                        <p:par>
                          <p:cTn id="111" fill="hold" nodeType="withGroup">
                            <p:stCondLst>
                              <p:cond delay="0"/>
                            </p:stCondLst>
                            <p:childTnLst>
                              <p:par>
                                <p:cTn id="112" presetID="2" presetClass="entr" presetSubtype="4" fill="hold" nodeType="clickEffect">
                                  <p:stCondLst>
                                    <p:cond delay="0"/>
                                  </p:stCondLst>
                                  <p:childTnLst>
                                    <p:set>
                                      <p:cBhvr>
                                        <p:cTn id="113" dur="1" fill="hold">
                                          <p:stCondLst>
                                            <p:cond delay="0"/>
                                          </p:stCondLst>
                                        </p:cTn>
                                        <p:tgtEl>
                                          <p:spTgt spid="418819">
                                            <p:txEl>
                                              <p:pRg st="10" end="10"/>
                                            </p:txEl>
                                          </p:spTgt>
                                        </p:tgtEl>
                                        <p:attrNameLst>
                                          <p:attrName>style.visibility</p:attrName>
                                        </p:attrNameLst>
                                      </p:cBhvr>
                                      <p:to>
                                        <p:strVal val="visible"/>
                                      </p:to>
                                    </p:set>
                                    <p:anim calcmode="lin" valueType="num">
                                      <p:cBhvr additive="base">
                                        <p:cTn id="114" dur="500" fill="hold"/>
                                        <p:tgtEl>
                                          <p:spTgt spid="418819">
                                            <p:txEl>
                                              <p:pRg st="10" end="10"/>
                                            </p:txEl>
                                          </p:spTgt>
                                        </p:tgtEl>
                                        <p:attrNameLst>
                                          <p:attrName>ppt_x</p:attrName>
                                        </p:attrNameLst>
                                      </p:cBhvr>
                                      <p:tavLst>
                                        <p:tav tm="0">
                                          <p:val>
                                            <p:strVal val="#ppt_x"/>
                                          </p:val>
                                        </p:tav>
                                        <p:tav tm="100000">
                                          <p:val>
                                            <p:strVal val="#ppt_x"/>
                                          </p:val>
                                        </p:tav>
                                      </p:tavLst>
                                    </p:anim>
                                    <p:anim calcmode="lin" valueType="num">
                                      <p:cBhvr additive="base">
                                        <p:cTn id="115" dur="500" fill="hold"/>
                                        <p:tgtEl>
                                          <p:spTgt spid="418819">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116" fill="hold">
                      <p:stCondLst>
                        <p:cond delay="indefinite"/>
                      </p:stCondLst>
                      <p:childTnLst>
                        <p:par>
                          <p:cTn id="117" fill="hold">
                            <p:stCondLst>
                              <p:cond delay="0"/>
                            </p:stCondLst>
                            <p:childTnLst>
                              <p:par>
                                <p:cTn id="118" presetID="1" presetClass="mediacall" presetSubtype="0" fill="hold" nodeType="clickEffect">
                                  <p:stCondLst>
                                    <p:cond delay="0"/>
                                  </p:stCondLst>
                                  <p:childTnLst>
                                    <p:cmd type="call" cmd="playFrom(0.0)">
                                      <p:cBhvr>
                                        <p:cTn id="119" dur="17619" fill="hold"/>
                                        <p:tgtEl>
                                          <p:spTgt spid="5"/>
                                        </p:tgtEl>
                                      </p:cBhvr>
                                    </p:cmd>
                                  </p:childTnLst>
                                </p:cTn>
                              </p:par>
                            </p:childTnLst>
                          </p:cTn>
                        </p:par>
                      </p:childTnLst>
                    </p:cTn>
                  </p:par>
                  <p:par>
                    <p:cTn id="120" fill="hold" nodeType="clickPar">
                      <p:stCondLst>
                        <p:cond delay="indefinite"/>
                      </p:stCondLst>
                      <p:childTnLst>
                        <p:par>
                          <p:cTn id="121" fill="hold" nodeType="withGroup">
                            <p:stCondLst>
                              <p:cond delay="0"/>
                            </p:stCondLst>
                            <p:childTnLst>
                              <p:par>
                                <p:cTn id="122" presetID="35" presetClass="entr" presetSubtype="0" fill="hold" nodeType="clickEffect">
                                  <p:stCondLst>
                                    <p:cond delay="0"/>
                                  </p:stCondLst>
                                  <p:childTnLst>
                                    <p:set>
                                      <p:cBhvr>
                                        <p:cTn id="123" dur="1" fill="hold">
                                          <p:stCondLst>
                                            <p:cond delay="0"/>
                                          </p:stCondLst>
                                        </p:cTn>
                                        <p:tgtEl>
                                          <p:spTgt spid="418821"/>
                                        </p:tgtEl>
                                        <p:attrNameLst>
                                          <p:attrName>style.visibility</p:attrName>
                                        </p:attrNameLst>
                                      </p:cBhvr>
                                      <p:to>
                                        <p:strVal val="visible"/>
                                      </p:to>
                                    </p:set>
                                    <p:animEffect transition="in" filter="fade">
                                      <p:cBhvr>
                                        <p:cTn id="124" dur="2000"/>
                                        <p:tgtEl>
                                          <p:spTgt spid="418821"/>
                                        </p:tgtEl>
                                      </p:cBhvr>
                                    </p:animEffect>
                                    <p:anim calcmode="lin" valueType="num">
                                      <p:cBhvr>
                                        <p:cTn id="125" dur="2000" fill="hold"/>
                                        <p:tgtEl>
                                          <p:spTgt spid="418821"/>
                                        </p:tgtEl>
                                        <p:attrNameLst>
                                          <p:attrName>style.rotation</p:attrName>
                                        </p:attrNameLst>
                                      </p:cBhvr>
                                      <p:tavLst>
                                        <p:tav tm="0">
                                          <p:val>
                                            <p:fltVal val="720"/>
                                          </p:val>
                                        </p:tav>
                                        <p:tav tm="100000">
                                          <p:val>
                                            <p:fltVal val="0"/>
                                          </p:val>
                                        </p:tav>
                                      </p:tavLst>
                                    </p:anim>
                                    <p:anim calcmode="lin" valueType="num">
                                      <p:cBhvr>
                                        <p:cTn id="126" dur="2000" fill="hold"/>
                                        <p:tgtEl>
                                          <p:spTgt spid="418821"/>
                                        </p:tgtEl>
                                        <p:attrNameLst>
                                          <p:attrName>ppt_h</p:attrName>
                                        </p:attrNameLst>
                                      </p:cBhvr>
                                      <p:tavLst>
                                        <p:tav tm="0">
                                          <p:val>
                                            <p:fltVal val="0"/>
                                          </p:val>
                                        </p:tav>
                                        <p:tav tm="100000">
                                          <p:val>
                                            <p:strVal val="#ppt_h"/>
                                          </p:val>
                                        </p:tav>
                                      </p:tavLst>
                                    </p:anim>
                                    <p:anim calcmode="lin" valueType="num">
                                      <p:cBhvr>
                                        <p:cTn id="127" dur="2000" fill="hold"/>
                                        <p:tgtEl>
                                          <p:spTgt spid="418821"/>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8" fill="hold" display="0">
                  <p:stCondLst>
                    <p:cond delay="indefinite"/>
                  </p:stCondLst>
                  <p:endCondLst>
                    <p:cond evt="onStopAudio" delay="0">
                      <p:tgtEl>
                        <p:sldTgt/>
                      </p:tgtEl>
                    </p:cond>
                  </p:endCondLst>
                </p:cTn>
                <p:tgtEl>
                  <p:spTgt spid="5"/>
                </p:tgtEl>
              </p:cMediaNode>
            </p:audio>
          </p:childTnLst>
        </p:cTn>
      </p:par>
    </p:tnLst>
    <p:bldLst>
      <p:bldP spid="41881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Text Box 2"/>
          <p:cNvSpPr txBox="1">
            <a:spLocks noChangeArrowheads="1"/>
          </p:cNvSpPr>
          <p:nvPr/>
        </p:nvSpPr>
        <p:spPr bwMode="auto">
          <a:xfrm>
            <a:off x="152400" y="228600"/>
            <a:ext cx="8991600" cy="6001643"/>
          </a:xfrm>
          <a:prstGeom prst="rect">
            <a:avLst/>
          </a:prstGeom>
          <a:noFill/>
          <a:ln w="9525">
            <a:noFill/>
            <a:miter lim="800000"/>
            <a:headEnd/>
            <a:tailEnd/>
          </a:ln>
        </p:spPr>
        <p:txBody>
          <a:bodyPr>
            <a:spAutoFit/>
          </a:bodyPr>
          <a:lstStyle/>
          <a:p>
            <a:pPr marL="828675" lvl="1" indent="-371475" algn="l"/>
            <a:r>
              <a:rPr lang="en-US" sz="2400" dirty="0">
                <a:solidFill>
                  <a:schemeClr val="bg1"/>
                </a:solidFill>
                <a:latin typeface="Comic Sans MS" pitchFamily="66" charset="0"/>
              </a:rPr>
              <a:t>D. Hardship and Disillusionment on the War Fronts</a:t>
            </a:r>
          </a:p>
          <a:p>
            <a:pPr marL="1285875" lvl="2" indent="-371475" algn="l">
              <a:buFontTx/>
              <a:buAutoNum type="romanLcPeriod"/>
            </a:pPr>
            <a:r>
              <a:rPr lang="en-US" sz="2400" u="sng" dirty="0">
                <a:solidFill>
                  <a:srgbClr val="00FFFF"/>
                </a:solidFill>
                <a:latin typeface="Comic Sans MS" pitchFamily="66" charset="0"/>
              </a:rPr>
              <a:t>Guerilla</a:t>
            </a:r>
            <a:r>
              <a:rPr lang="en-US" sz="2400" dirty="0">
                <a:solidFill>
                  <a:srgbClr val="00FFFF"/>
                </a:solidFill>
                <a:latin typeface="Comic Sans MS" pitchFamily="66" charset="0"/>
              </a:rPr>
              <a:t> Warfare</a:t>
            </a:r>
          </a:p>
          <a:p>
            <a:pPr marL="1743075" lvl="3" indent="-371475" algn="l"/>
            <a:r>
              <a:rPr lang="en-US" sz="2400" dirty="0">
                <a:solidFill>
                  <a:srgbClr val="FF99FF"/>
                </a:solidFill>
                <a:latin typeface="Comic Sans MS" pitchFamily="66" charset="0"/>
              </a:rPr>
              <a:t>a. sudden unexpected attacks carried out by an unofficial military group or groups that are trying to change the government by assaults on the armed forces </a:t>
            </a:r>
          </a:p>
          <a:p>
            <a:pPr marL="1285875" lvl="2" indent="-371475" algn="l">
              <a:buFontTx/>
              <a:buAutoNum type="romanLcPeriod"/>
            </a:pPr>
            <a:r>
              <a:rPr lang="en-US" sz="2400" dirty="0">
                <a:solidFill>
                  <a:srgbClr val="00FFFF"/>
                </a:solidFill>
                <a:latin typeface="Comic Sans MS" pitchFamily="66" charset="0"/>
              </a:rPr>
              <a:t>Advantages for Vietnamese</a:t>
            </a:r>
          </a:p>
          <a:p>
            <a:pPr marL="1743075" lvl="3" indent="-371475" algn="l"/>
            <a:r>
              <a:rPr lang="en-US" sz="2400" dirty="0">
                <a:solidFill>
                  <a:srgbClr val="FF99FF"/>
                </a:solidFill>
                <a:latin typeface="Comic Sans MS" pitchFamily="66" charset="0"/>
              </a:rPr>
              <a:t>a. Knowledge of </a:t>
            </a:r>
            <a:r>
              <a:rPr lang="en-US" sz="2400" u="sng" dirty="0">
                <a:solidFill>
                  <a:srgbClr val="FF99FF"/>
                </a:solidFill>
                <a:latin typeface="Comic Sans MS" pitchFamily="66" charset="0"/>
              </a:rPr>
              <a:t>terrain</a:t>
            </a:r>
          </a:p>
          <a:p>
            <a:pPr marL="1743075" lvl="3" indent="-371475" algn="l"/>
            <a:r>
              <a:rPr lang="en-US" sz="2400" dirty="0">
                <a:solidFill>
                  <a:srgbClr val="FF99FF"/>
                </a:solidFill>
                <a:latin typeface="Comic Sans MS" pitchFamily="66" charset="0"/>
              </a:rPr>
              <a:t>b. </a:t>
            </a:r>
            <a:r>
              <a:rPr lang="en-US" sz="2400" u="sng" dirty="0">
                <a:solidFill>
                  <a:srgbClr val="FF99FF"/>
                </a:solidFill>
                <a:latin typeface="Comic Sans MS" pitchFamily="66" charset="0"/>
              </a:rPr>
              <a:t>Hit</a:t>
            </a:r>
            <a:r>
              <a:rPr lang="en-US" sz="2400" dirty="0">
                <a:solidFill>
                  <a:srgbClr val="FF99FF"/>
                </a:solidFill>
                <a:latin typeface="Comic Sans MS" pitchFamily="66" charset="0"/>
              </a:rPr>
              <a:t>-and-</a:t>
            </a:r>
            <a:r>
              <a:rPr lang="en-US" sz="2400" u="sng" dirty="0">
                <a:solidFill>
                  <a:srgbClr val="FF99FF"/>
                </a:solidFill>
                <a:latin typeface="Comic Sans MS" pitchFamily="66" charset="0"/>
              </a:rPr>
              <a:t>run </a:t>
            </a:r>
            <a:r>
              <a:rPr lang="en-US" sz="2400" dirty="0">
                <a:solidFill>
                  <a:srgbClr val="FF99FF"/>
                </a:solidFill>
                <a:latin typeface="Comic Sans MS" pitchFamily="66" charset="0"/>
              </a:rPr>
              <a:t>tactics</a:t>
            </a:r>
          </a:p>
          <a:p>
            <a:pPr marL="1743075" lvl="3" indent="-371475" algn="l"/>
            <a:r>
              <a:rPr lang="en-US" sz="2400" dirty="0">
                <a:solidFill>
                  <a:srgbClr val="FF99FF"/>
                </a:solidFill>
                <a:latin typeface="Comic Sans MS" pitchFamily="66" charset="0"/>
              </a:rPr>
              <a:t>c. Well </a:t>
            </a:r>
            <a:r>
              <a:rPr lang="en-US" sz="2400" u="sng" dirty="0">
                <a:solidFill>
                  <a:srgbClr val="FF99FF"/>
                </a:solidFill>
                <a:latin typeface="Comic Sans MS" pitchFamily="66" charset="0"/>
              </a:rPr>
              <a:t>disciplined</a:t>
            </a:r>
          </a:p>
          <a:p>
            <a:pPr marL="1285875" lvl="2" indent="-371475" algn="l">
              <a:buFontTx/>
              <a:buAutoNum type="romanLcPeriod"/>
            </a:pPr>
            <a:r>
              <a:rPr lang="en-US" sz="2400" dirty="0">
                <a:solidFill>
                  <a:srgbClr val="00FFFF"/>
                </a:solidFill>
                <a:latin typeface="Comic Sans MS" pitchFamily="66" charset="0"/>
              </a:rPr>
              <a:t>Disadvantages for U.S. Troops</a:t>
            </a:r>
          </a:p>
          <a:p>
            <a:pPr marL="1743075" lvl="3" indent="-371475" algn="l"/>
            <a:r>
              <a:rPr lang="en-US" sz="2400" dirty="0">
                <a:solidFill>
                  <a:srgbClr val="FF99FF"/>
                </a:solidFill>
                <a:latin typeface="Comic Sans MS" pitchFamily="66" charset="0"/>
              </a:rPr>
              <a:t>a. Difficult for U.S. troops to distinguish between friends &amp; </a:t>
            </a:r>
            <a:r>
              <a:rPr lang="en-US" sz="2400" u="sng" dirty="0">
                <a:solidFill>
                  <a:srgbClr val="FF99FF"/>
                </a:solidFill>
                <a:latin typeface="Comic Sans MS" pitchFamily="66" charset="0"/>
              </a:rPr>
              <a:t>enemies</a:t>
            </a:r>
          </a:p>
          <a:p>
            <a:pPr marL="1743075" lvl="3" indent="-371475" algn="l"/>
            <a:r>
              <a:rPr lang="en-US" sz="2400" dirty="0">
                <a:solidFill>
                  <a:srgbClr val="FF99FF"/>
                </a:solidFill>
                <a:latin typeface="Comic Sans MS" pitchFamily="66" charset="0"/>
              </a:rPr>
              <a:t>b. Growing U.S. </a:t>
            </a:r>
            <a:r>
              <a:rPr lang="en-US" sz="2400" u="sng" dirty="0">
                <a:solidFill>
                  <a:srgbClr val="FF99FF"/>
                </a:solidFill>
                <a:latin typeface="Comic Sans MS" pitchFamily="66" charset="0"/>
              </a:rPr>
              <a:t>disillusionment</a:t>
            </a:r>
          </a:p>
          <a:p>
            <a:pPr marL="1285875" lvl="2" indent="-371475" algn="l">
              <a:buFontTx/>
              <a:buAutoNum type="romanLcPeriod"/>
            </a:pPr>
            <a:endParaRPr lang="en-US" sz="2400" dirty="0">
              <a:solidFill>
                <a:srgbClr val="FF99FF"/>
              </a:solidFill>
              <a:latin typeface="Comic Sans MS" pitchFamily="66" charset="0"/>
            </a:endParaRPr>
          </a:p>
          <a:p>
            <a:pPr marL="828675" lvl="1" indent="-371475" algn="l"/>
            <a:endParaRPr lang="en-US" sz="2400" dirty="0">
              <a:solidFill>
                <a:srgbClr val="66FF33"/>
              </a:solidFill>
              <a:latin typeface="Comic Sans MS" pitchFamily="66" charset="0"/>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415746">
                                            <p:txEl>
                                              <p:pRg st="0" end="0"/>
                                            </p:txEl>
                                          </p:spTgt>
                                        </p:tgtEl>
                                        <p:attrNameLst>
                                          <p:attrName>style.visibility</p:attrName>
                                        </p:attrNameLst>
                                      </p:cBhvr>
                                      <p:to>
                                        <p:strVal val="visible"/>
                                      </p:to>
                                    </p:set>
                                    <p:anim calcmode="discrete" valueType="clr">
                                      <p:cBhvr override="childStyle">
                                        <p:cTn id="7" dur="80"/>
                                        <p:tgtEl>
                                          <p:spTgt spid="415746">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15746">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415746">
                                            <p:txEl>
                                              <p:pRg st="0" end="0"/>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415746">
                                            <p:txEl>
                                              <p:pRg st="1" end="1"/>
                                            </p:txEl>
                                          </p:spTgt>
                                        </p:tgtEl>
                                        <p:attrNameLst>
                                          <p:attrName>style.visibility</p:attrName>
                                        </p:attrNameLst>
                                      </p:cBhvr>
                                      <p:to>
                                        <p:strVal val="visible"/>
                                      </p:to>
                                    </p:set>
                                    <p:anim calcmode="discrete" valueType="clr">
                                      <p:cBhvr override="childStyle">
                                        <p:cTn id="14" dur="80"/>
                                        <p:tgtEl>
                                          <p:spTgt spid="415746">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415746">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415746">
                                            <p:txEl>
                                              <p:pRg st="1" end="1"/>
                                            </p:txEl>
                                          </p:spTgt>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7" presetClass="entr" presetSubtype="0" fill="hold" nodeType="clickEffect">
                                  <p:stCondLst>
                                    <p:cond delay="0"/>
                                  </p:stCondLst>
                                  <p:iterate type="lt">
                                    <p:tmPct val="50000"/>
                                  </p:iterate>
                                  <p:childTnLst>
                                    <p:set>
                                      <p:cBhvr>
                                        <p:cTn id="20" dur="1" fill="hold">
                                          <p:stCondLst>
                                            <p:cond delay="0"/>
                                          </p:stCondLst>
                                        </p:cTn>
                                        <p:tgtEl>
                                          <p:spTgt spid="415746">
                                            <p:txEl>
                                              <p:pRg st="2" end="2"/>
                                            </p:txEl>
                                          </p:spTgt>
                                        </p:tgtEl>
                                        <p:attrNameLst>
                                          <p:attrName>style.visibility</p:attrName>
                                        </p:attrNameLst>
                                      </p:cBhvr>
                                      <p:to>
                                        <p:strVal val="visible"/>
                                      </p:to>
                                    </p:set>
                                    <p:anim calcmode="discrete" valueType="clr">
                                      <p:cBhvr override="childStyle">
                                        <p:cTn id="21" dur="80"/>
                                        <p:tgtEl>
                                          <p:spTgt spid="415746">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415746">
                                            <p:txEl>
                                              <p:pRg st="2" end="2"/>
                                            </p:txEl>
                                          </p:spTgt>
                                        </p:tgtEl>
                                        <p:attrNameLst>
                                          <p:attrName>fillcolor</p:attrName>
                                        </p:attrNameLst>
                                      </p:cBhvr>
                                      <p:tavLst>
                                        <p:tav tm="0">
                                          <p:val>
                                            <p:clrVal>
                                              <a:schemeClr val="accent2"/>
                                            </p:clrVal>
                                          </p:val>
                                        </p:tav>
                                        <p:tav tm="50000">
                                          <p:val>
                                            <p:clrVal>
                                              <a:schemeClr val="hlink"/>
                                            </p:clrVal>
                                          </p:val>
                                        </p:tav>
                                      </p:tavLst>
                                    </p:anim>
                                    <p:set>
                                      <p:cBhvr>
                                        <p:cTn id="23" dur="80"/>
                                        <p:tgtEl>
                                          <p:spTgt spid="415746">
                                            <p:txEl>
                                              <p:pRg st="2" end="2"/>
                                            </p:txEl>
                                          </p:spTgt>
                                        </p:tgtEl>
                                        <p:attrNameLst>
                                          <p:attrName>fill.type</p:attrName>
                                        </p:attrNameLst>
                                      </p:cBhvr>
                                      <p:to>
                                        <p:strVal val="solid"/>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27" presetClass="entr" presetSubtype="0" fill="hold" nodeType="clickEffect">
                                  <p:stCondLst>
                                    <p:cond delay="0"/>
                                  </p:stCondLst>
                                  <p:iterate type="lt">
                                    <p:tmPct val="50000"/>
                                  </p:iterate>
                                  <p:childTnLst>
                                    <p:set>
                                      <p:cBhvr>
                                        <p:cTn id="27" dur="1" fill="hold">
                                          <p:stCondLst>
                                            <p:cond delay="0"/>
                                          </p:stCondLst>
                                        </p:cTn>
                                        <p:tgtEl>
                                          <p:spTgt spid="415746">
                                            <p:txEl>
                                              <p:pRg st="3" end="3"/>
                                            </p:txEl>
                                          </p:spTgt>
                                        </p:tgtEl>
                                        <p:attrNameLst>
                                          <p:attrName>style.visibility</p:attrName>
                                        </p:attrNameLst>
                                      </p:cBhvr>
                                      <p:to>
                                        <p:strVal val="visible"/>
                                      </p:to>
                                    </p:set>
                                    <p:anim calcmode="discrete" valueType="clr">
                                      <p:cBhvr override="childStyle">
                                        <p:cTn id="28" dur="80"/>
                                        <p:tgtEl>
                                          <p:spTgt spid="415746">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415746">
                                            <p:txEl>
                                              <p:pRg st="3" end="3"/>
                                            </p:txEl>
                                          </p:spTgt>
                                        </p:tgtEl>
                                        <p:attrNameLst>
                                          <p:attrName>fillcolor</p:attrName>
                                        </p:attrNameLst>
                                      </p:cBhvr>
                                      <p:tavLst>
                                        <p:tav tm="0">
                                          <p:val>
                                            <p:clrVal>
                                              <a:schemeClr val="accent2"/>
                                            </p:clrVal>
                                          </p:val>
                                        </p:tav>
                                        <p:tav tm="50000">
                                          <p:val>
                                            <p:clrVal>
                                              <a:schemeClr val="hlink"/>
                                            </p:clrVal>
                                          </p:val>
                                        </p:tav>
                                      </p:tavLst>
                                    </p:anim>
                                    <p:set>
                                      <p:cBhvr>
                                        <p:cTn id="30" dur="80"/>
                                        <p:tgtEl>
                                          <p:spTgt spid="415746">
                                            <p:txEl>
                                              <p:pRg st="3" end="3"/>
                                            </p:txEl>
                                          </p:spTgt>
                                        </p:tgtEl>
                                        <p:attrNameLst>
                                          <p:attrName>fill.type</p:attrName>
                                        </p:attrNameLst>
                                      </p:cBhvr>
                                      <p:to>
                                        <p:strVal val="solid"/>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27" presetClass="entr" presetSubtype="0" fill="hold" nodeType="clickEffect">
                                  <p:stCondLst>
                                    <p:cond delay="0"/>
                                  </p:stCondLst>
                                  <p:iterate type="lt">
                                    <p:tmPct val="50000"/>
                                  </p:iterate>
                                  <p:childTnLst>
                                    <p:set>
                                      <p:cBhvr>
                                        <p:cTn id="34" dur="1" fill="hold">
                                          <p:stCondLst>
                                            <p:cond delay="0"/>
                                          </p:stCondLst>
                                        </p:cTn>
                                        <p:tgtEl>
                                          <p:spTgt spid="415746">
                                            <p:txEl>
                                              <p:pRg st="4" end="4"/>
                                            </p:txEl>
                                          </p:spTgt>
                                        </p:tgtEl>
                                        <p:attrNameLst>
                                          <p:attrName>style.visibility</p:attrName>
                                        </p:attrNameLst>
                                      </p:cBhvr>
                                      <p:to>
                                        <p:strVal val="visible"/>
                                      </p:to>
                                    </p:set>
                                    <p:anim calcmode="discrete" valueType="clr">
                                      <p:cBhvr override="childStyle">
                                        <p:cTn id="35" dur="80"/>
                                        <p:tgtEl>
                                          <p:spTgt spid="415746">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415746">
                                            <p:txEl>
                                              <p:pRg st="4" end="4"/>
                                            </p:txEl>
                                          </p:spTgt>
                                        </p:tgtEl>
                                        <p:attrNameLst>
                                          <p:attrName>fillcolor</p:attrName>
                                        </p:attrNameLst>
                                      </p:cBhvr>
                                      <p:tavLst>
                                        <p:tav tm="0">
                                          <p:val>
                                            <p:clrVal>
                                              <a:schemeClr val="accent2"/>
                                            </p:clrVal>
                                          </p:val>
                                        </p:tav>
                                        <p:tav tm="50000">
                                          <p:val>
                                            <p:clrVal>
                                              <a:schemeClr val="hlink"/>
                                            </p:clrVal>
                                          </p:val>
                                        </p:tav>
                                      </p:tavLst>
                                    </p:anim>
                                    <p:set>
                                      <p:cBhvr>
                                        <p:cTn id="37" dur="80"/>
                                        <p:tgtEl>
                                          <p:spTgt spid="415746">
                                            <p:txEl>
                                              <p:pRg st="4" end="4"/>
                                            </p:txEl>
                                          </p:spTgt>
                                        </p:tgtEl>
                                        <p:attrNameLst>
                                          <p:attrName>fill.type</p:attrName>
                                        </p:attrNameLst>
                                      </p:cBhvr>
                                      <p:to>
                                        <p:strVal val="solid"/>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27" presetClass="entr" presetSubtype="0" fill="hold" nodeType="clickEffect">
                                  <p:stCondLst>
                                    <p:cond delay="0"/>
                                  </p:stCondLst>
                                  <p:iterate type="lt">
                                    <p:tmPct val="50000"/>
                                  </p:iterate>
                                  <p:childTnLst>
                                    <p:set>
                                      <p:cBhvr>
                                        <p:cTn id="41" dur="1" fill="hold">
                                          <p:stCondLst>
                                            <p:cond delay="0"/>
                                          </p:stCondLst>
                                        </p:cTn>
                                        <p:tgtEl>
                                          <p:spTgt spid="415746">
                                            <p:txEl>
                                              <p:pRg st="5" end="5"/>
                                            </p:txEl>
                                          </p:spTgt>
                                        </p:tgtEl>
                                        <p:attrNameLst>
                                          <p:attrName>style.visibility</p:attrName>
                                        </p:attrNameLst>
                                      </p:cBhvr>
                                      <p:to>
                                        <p:strVal val="visible"/>
                                      </p:to>
                                    </p:set>
                                    <p:anim calcmode="discrete" valueType="clr">
                                      <p:cBhvr override="childStyle">
                                        <p:cTn id="42" dur="80"/>
                                        <p:tgtEl>
                                          <p:spTgt spid="415746">
                                            <p:txEl>
                                              <p:pRg st="5" end="5"/>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3" dur="80"/>
                                        <p:tgtEl>
                                          <p:spTgt spid="415746">
                                            <p:txEl>
                                              <p:pRg st="5" end="5"/>
                                            </p:txEl>
                                          </p:spTgt>
                                        </p:tgtEl>
                                        <p:attrNameLst>
                                          <p:attrName>fillcolor</p:attrName>
                                        </p:attrNameLst>
                                      </p:cBhvr>
                                      <p:tavLst>
                                        <p:tav tm="0">
                                          <p:val>
                                            <p:clrVal>
                                              <a:schemeClr val="accent2"/>
                                            </p:clrVal>
                                          </p:val>
                                        </p:tav>
                                        <p:tav tm="50000">
                                          <p:val>
                                            <p:clrVal>
                                              <a:schemeClr val="hlink"/>
                                            </p:clrVal>
                                          </p:val>
                                        </p:tav>
                                      </p:tavLst>
                                    </p:anim>
                                    <p:set>
                                      <p:cBhvr>
                                        <p:cTn id="44" dur="80"/>
                                        <p:tgtEl>
                                          <p:spTgt spid="415746">
                                            <p:txEl>
                                              <p:pRg st="5" end="5"/>
                                            </p:txEl>
                                          </p:spTgt>
                                        </p:tgtEl>
                                        <p:attrNameLst>
                                          <p:attrName>fill.type</p:attrName>
                                        </p:attrNameLst>
                                      </p:cBhvr>
                                      <p:to>
                                        <p:strVal val="solid"/>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27" presetClass="entr" presetSubtype="0" fill="hold" nodeType="clickEffect">
                                  <p:stCondLst>
                                    <p:cond delay="0"/>
                                  </p:stCondLst>
                                  <p:iterate type="lt">
                                    <p:tmPct val="50000"/>
                                  </p:iterate>
                                  <p:childTnLst>
                                    <p:set>
                                      <p:cBhvr>
                                        <p:cTn id="48" dur="1" fill="hold">
                                          <p:stCondLst>
                                            <p:cond delay="0"/>
                                          </p:stCondLst>
                                        </p:cTn>
                                        <p:tgtEl>
                                          <p:spTgt spid="415746">
                                            <p:txEl>
                                              <p:pRg st="6" end="6"/>
                                            </p:txEl>
                                          </p:spTgt>
                                        </p:tgtEl>
                                        <p:attrNameLst>
                                          <p:attrName>style.visibility</p:attrName>
                                        </p:attrNameLst>
                                      </p:cBhvr>
                                      <p:to>
                                        <p:strVal val="visible"/>
                                      </p:to>
                                    </p:set>
                                    <p:anim calcmode="discrete" valueType="clr">
                                      <p:cBhvr override="childStyle">
                                        <p:cTn id="49" dur="80"/>
                                        <p:tgtEl>
                                          <p:spTgt spid="415746">
                                            <p:txEl>
                                              <p:pRg st="6" end="6"/>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50" dur="80"/>
                                        <p:tgtEl>
                                          <p:spTgt spid="415746">
                                            <p:txEl>
                                              <p:pRg st="6" end="6"/>
                                            </p:txEl>
                                          </p:spTgt>
                                        </p:tgtEl>
                                        <p:attrNameLst>
                                          <p:attrName>fillcolor</p:attrName>
                                        </p:attrNameLst>
                                      </p:cBhvr>
                                      <p:tavLst>
                                        <p:tav tm="0">
                                          <p:val>
                                            <p:clrVal>
                                              <a:schemeClr val="accent2"/>
                                            </p:clrVal>
                                          </p:val>
                                        </p:tav>
                                        <p:tav tm="50000">
                                          <p:val>
                                            <p:clrVal>
                                              <a:schemeClr val="hlink"/>
                                            </p:clrVal>
                                          </p:val>
                                        </p:tav>
                                      </p:tavLst>
                                    </p:anim>
                                    <p:set>
                                      <p:cBhvr>
                                        <p:cTn id="51" dur="80"/>
                                        <p:tgtEl>
                                          <p:spTgt spid="415746">
                                            <p:txEl>
                                              <p:pRg st="6" end="6"/>
                                            </p:txEl>
                                          </p:spTgt>
                                        </p:tgtEl>
                                        <p:attrNameLst>
                                          <p:attrName>fill.type</p:attrName>
                                        </p:attrNameLst>
                                      </p:cBhvr>
                                      <p:to>
                                        <p:strVal val="solid"/>
                                      </p:to>
                                    </p:set>
                                  </p:childTnLst>
                                </p:cTn>
                              </p:par>
                            </p:childTnLst>
                          </p:cTn>
                        </p:par>
                      </p:childTnLst>
                    </p:cTn>
                  </p:par>
                  <p:par>
                    <p:cTn id="52" fill="hold" nodeType="clickPar">
                      <p:stCondLst>
                        <p:cond delay="indefinite"/>
                      </p:stCondLst>
                      <p:childTnLst>
                        <p:par>
                          <p:cTn id="53" fill="hold" nodeType="withGroup">
                            <p:stCondLst>
                              <p:cond delay="0"/>
                            </p:stCondLst>
                            <p:childTnLst>
                              <p:par>
                                <p:cTn id="54" presetID="27" presetClass="entr" presetSubtype="0" fill="hold" nodeType="clickEffect">
                                  <p:stCondLst>
                                    <p:cond delay="0"/>
                                  </p:stCondLst>
                                  <p:iterate type="lt">
                                    <p:tmPct val="50000"/>
                                  </p:iterate>
                                  <p:childTnLst>
                                    <p:set>
                                      <p:cBhvr>
                                        <p:cTn id="55" dur="1" fill="hold">
                                          <p:stCondLst>
                                            <p:cond delay="0"/>
                                          </p:stCondLst>
                                        </p:cTn>
                                        <p:tgtEl>
                                          <p:spTgt spid="415746">
                                            <p:txEl>
                                              <p:pRg st="7" end="7"/>
                                            </p:txEl>
                                          </p:spTgt>
                                        </p:tgtEl>
                                        <p:attrNameLst>
                                          <p:attrName>style.visibility</p:attrName>
                                        </p:attrNameLst>
                                      </p:cBhvr>
                                      <p:to>
                                        <p:strVal val="visible"/>
                                      </p:to>
                                    </p:set>
                                    <p:anim calcmode="discrete" valueType="clr">
                                      <p:cBhvr override="childStyle">
                                        <p:cTn id="56" dur="80"/>
                                        <p:tgtEl>
                                          <p:spTgt spid="415746">
                                            <p:txEl>
                                              <p:pRg st="7" end="7"/>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57" dur="80"/>
                                        <p:tgtEl>
                                          <p:spTgt spid="415746">
                                            <p:txEl>
                                              <p:pRg st="7" end="7"/>
                                            </p:txEl>
                                          </p:spTgt>
                                        </p:tgtEl>
                                        <p:attrNameLst>
                                          <p:attrName>fillcolor</p:attrName>
                                        </p:attrNameLst>
                                      </p:cBhvr>
                                      <p:tavLst>
                                        <p:tav tm="0">
                                          <p:val>
                                            <p:clrVal>
                                              <a:schemeClr val="accent2"/>
                                            </p:clrVal>
                                          </p:val>
                                        </p:tav>
                                        <p:tav tm="50000">
                                          <p:val>
                                            <p:clrVal>
                                              <a:schemeClr val="hlink"/>
                                            </p:clrVal>
                                          </p:val>
                                        </p:tav>
                                      </p:tavLst>
                                    </p:anim>
                                    <p:set>
                                      <p:cBhvr>
                                        <p:cTn id="58" dur="80"/>
                                        <p:tgtEl>
                                          <p:spTgt spid="415746">
                                            <p:txEl>
                                              <p:pRg st="7" end="7"/>
                                            </p:txEl>
                                          </p:spTgt>
                                        </p:tgtEl>
                                        <p:attrNameLst>
                                          <p:attrName>fill.type</p:attrName>
                                        </p:attrNameLst>
                                      </p:cBhvr>
                                      <p:to>
                                        <p:strVal val="solid"/>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27" presetClass="entr" presetSubtype="0" fill="hold" nodeType="clickEffect">
                                  <p:stCondLst>
                                    <p:cond delay="0"/>
                                  </p:stCondLst>
                                  <p:iterate type="lt">
                                    <p:tmPct val="50000"/>
                                  </p:iterate>
                                  <p:childTnLst>
                                    <p:set>
                                      <p:cBhvr>
                                        <p:cTn id="62" dur="1" fill="hold">
                                          <p:stCondLst>
                                            <p:cond delay="0"/>
                                          </p:stCondLst>
                                        </p:cTn>
                                        <p:tgtEl>
                                          <p:spTgt spid="415746">
                                            <p:txEl>
                                              <p:pRg st="8" end="8"/>
                                            </p:txEl>
                                          </p:spTgt>
                                        </p:tgtEl>
                                        <p:attrNameLst>
                                          <p:attrName>style.visibility</p:attrName>
                                        </p:attrNameLst>
                                      </p:cBhvr>
                                      <p:to>
                                        <p:strVal val="visible"/>
                                      </p:to>
                                    </p:set>
                                    <p:anim calcmode="discrete" valueType="clr">
                                      <p:cBhvr override="childStyle">
                                        <p:cTn id="63" dur="80"/>
                                        <p:tgtEl>
                                          <p:spTgt spid="415746">
                                            <p:txEl>
                                              <p:pRg st="8" end="8"/>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64" dur="80"/>
                                        <p:tgtEl>
                                          <p:spTgt spid="415746">
                                            <p:txEl>
                                              <p:pRg st="8" end="8"/>
                                            </p:txEl>
                                          </p:spTgt>
                                        </p:tgtEl>
                                        <p:attrNameLst>
                                          <p:attrName>fillcolor</p:attrName>
                                        </p:attrNameLst>
                                      </p:cBhvr>
                                      <p:tavLst>
                                        <p:tav tm="0">
                                          <p:val>
                                            <p:clrVal>
                                              <a:schemeClr val="accent2"/>
                                            </p:clrVal>
                                          </p:val>
                                        </p:tav>
                                        <p:tav tm="50000">
                                          <p:val>
                                            <p:clrVal>
                                              <a:schemeClr val="hlink"/>
                                            </p:clrVal>
                                          </p:val>
                                        </p:tav>
                                      </p:tavLst>
                                    </p:anim>
                                    <p:set>
                                      <p:cBhvr>
                                        <p:cTn id="65" dur="80"/>
                                        <p:tgtEl>
                                          <p:spTgt spid="415746">
                                            <p:txEl>
                                              <p:pRg st="8" end="8"/>
                                            </p:txEl>
                                          </p:spTgt>
                                        </p:tgtEl>
                                        <p:attrNameLst>
                                          <p:attrName>fill.type</p:attrName>
                                        </p:attrNameLst>
                                      </p:cBhvr>
                                      <p:to>
                                        <p:strVal val="solid"/>
                                      </p:to>
                                    </p:set>
                                  </p:childTnLst>
                                </p:cTn>
                              </p:par>
                            </p:childTnLst>
                          </p:cTn>
                        </p:par>
                      </p:childTnLst>
                    </p:cTn>
                  </p:par>
                  <p:par>
                    <p:cTn id="66" fill="hold" nodeType="clickPar">
                      <p:stCondLst>
                        <p:cond delay="indefinite"/>
                      </p:stCondLst>
                      <p:childTnLst>
                        <p:par>
                          <p:cTn id="67" fill="hold" nodeType="withGroup">
                            <p:stCondLst>
                              <p:cond delay="0"/>
                            </p:stCondLst>
                            <p:childTnLst>
                              <p:par>
                                <p:cTn id="68" presetID="27" presetClass="entr" presetSubtype="0" fill="hold" nodeType="clickEffect">
                                  <p:stCondLst>
                                    <p:cond delay="0"/>
                                  </p:stCondLst>
                                  <p:iterate type="lt">
                                    <p:tmPct val="50000"/>
                                  </p:iterate>
                                  <p:childTnLst>
                                    <p:set>
                                      <p:cBhvr>
                                        <p:cTn id="69" dur="1" fill="hold">
                                          <p:stCondLst>
                                            <p:cond delay="0"/>
                                          </p:stCondLst>
                                        </p:cTn>
                                        <p:tgtEl>
                                          <p:spTgt spid="415746">
                                            <p:txEl>
                                              <p:pRg st="9" end="9"/>
                                            </p:txEl>
                                          </p:spTgt>
                                        </p:tgtEl>
                                        <p:attrNameLst>
                                          <p:attrName>style.visibility</p:attrName>
                                        </p:attrNameLst>
                                      </p:cBhvr>
                                      <p:to>
                                        <p:strVal val="visible"/>
                                      </p:to>
                                    </p:set>
                                    <p:anim calcmode="discrete" valueType="clr">
                                      <p:cBhvr override="childStyle">
                                        <p:cTn id="70" dur="80"/>
                                        <p:tgtEl>
                                          <p:spTgt spid="415746">
                                            <p:txEl>
                                              <p:pRg st="9" end="9"/>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71" dur="80"/>
                                        <p:tgtEl>
                                          <p:spTgt spid="415746">
                                            <p:txEl>
                                              <p:pRg st="9" end="9"/>
                                            </p:txEl>
                                          </p:spTgt>
                                        </p:tgtEl>
                                        <p:attrNameLst>
                                          <p:attrName>fillcolor</p:attrName>
                                        </p:attrNameLst>
                                      </p:cBhvr>
                                      <p:tavLst>
                                        <p:tav tm="0">
                                          <p:val>
                                            <p:clrVal>
                                              <a:schemeClr val="accent2"/>
                                            </p:clrVal>
                                          </p:val>
                                        </p:tav>
                                        <p:tav tm="50000">
                                          <p:val>
                                            <p:clrVal>
                                              <a:schemeClr val="hlink"/>
                                            </p:clrVal>
                                          </p:val>
                                        </p:tav>
                                      </p:tavLst>
                                    </p:anim>
                                    <p:set>
                                      <p:cBhvr>
                                        <p:cTn id="72" dur="80"/>
                                        <p:tgtEl>
                                          <p:spTgt spid="415746">
                                            <p:txEl>
                                              <p:pRg st="9" end="9"/>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22914" name="Rectangle 2"/>
          <p:cNvSpPr>
            <a:spLocks noGrp="1" noChangeArrowheads="1"/>
          </p:cNvSpPr>
          <p:nvPr>
            <p:ph type="title"/>
          </p:nvPr>
        </p:nvSpPr>
        <p:spPr>
          <a:xfrm>
            <a:off x="457200" y="609600"/>
            <a:ext cx="8229600" cy="334963"/>
          </a:xfrm>
        </p:spPr>
        <p:txBody>
          <a:bodyPr/>
          <a:lstStyle/>
          <a:p>
            <a:pPr eaLnBrk="1" hangingPunct="1"/>
            <a:r>
              <a:rPr lang="en-US" sz="4000" smtClean="0">
                <a:solidFill>
                  <a:srgbClr val="FF0000"/>
                </a:solidFill>
              </a:rPr>
              <a:t>Song: “Six Clicks”</a:t>
            </a:r>
            <a:br>
              <a:rPr lang="en-US" sz="4000" smtClean="0">
                <a:solidFill>
                  <a:srgbClr val="FF0000"/>
                </a:solidFill>
              </a:rPr>
            </a:br>
            <a:r>
              <a:rPr lang="en-US" sz="2400" smtClean="0">
                <a:solidFill>
                  <a:srgbClr val="FF0000"/>
                </a:solidFill>
              </a:rPr>
              <a:t>(Herschel Gober)</a:t>
            </a:r>
            <a:r>
              <a:rPr lang="en-US" smtClean="0"/>
              <a:t> </a:t>
            </a:r>
          </a:p>
        </p:txBody>
      </p:sp>
      <p:sp>
        <p:nvSpPr>
          <p:cNvPr id="422915" name="Rectangle 3"/>
          <p:cNvSpPr>
            <a:spLocks noGrp="1" noChangeArrowheads="1"/>
          </p:cNvSpPr>
          <p:nvPr>
            <p:ph type="body" idx="1"/>
          </p:nvPr>
        </p:nvSpPr>
        <p:spPr>
          <a:xfrm>
            <a:off x="427038" y="1828800"/>
            <a:ext cx="8686800" cy="4449763"/>
          </a:xfrm>
        </p:spPr>
        <p:txBody>
          <a:bodyPr/>
          <a:lstStyle/>
          <a:p>
            <a:pPr eaLnBrk="1" hangingPunct="1">
              <a:buFontTx/>
              <a:buNone/>
            </a:pPr>
            <a:r>
              <a:rPr lang="en-US" sz="4000" dirty="0" smtClean="0">
                <a:solidFill>
                  <a:srgbClr val="66FF33"/>
                </a:solidFill>
              </a:rPr>
              <a:t>Six </a:t>
            </a:r>
            <a:r>
              <a:rPr lang="en-US" sz="3600" dirty="0" smtClean="0">
                <a:solidFill>
                  <a:srgbClr val="66FF33"/>
                </a:solidFill>
              </a:rPr>
              <a:t>clicks is a mighty short walk </a:t>
            </a:r>
          </a:p>
          <a:p>
            <a:pPr eaLnBrk="1" hangingPunct="1">
              <a:buFontTx/>
              <a:buNone/>
            </a:pPr>
            <a:r>
              <a:rPr lang="en-US" sz="3600" dirty="0" smtClean="0">
                <a:solidFill>
                  <a:srgbClr val="66FF33"/>
                </a:solidFill>
              </a:rPr>
              <a:t>When you march behind a band</a:t>
            </a:r>
          </a:p>
          <a:p>
            <a:pPr eaLnBrk="1" hangingPunct="1">
              <a:buFontTx/>
              <a:buNone/>
            </a:pPr>
            <a:r>
              <a:rPr lang="en-US" sz="3600" dirty="0" smtClean="0">
                <a:solidFill>
                  <a:srgbClr val="66FF33"/>
                </a:solidFill>
              </a:rPr>
              <a:t>Six clicks can seem like a hundred miles</a:t>
            </a:r>
          </a:p>
          <a:p>
            <a:pPr eaLnBrk="1" hangingPunct="1">
              <a:buFontTx/>
              <a:buNone/>
            </a:pPr>
            <a:r>
              <a:rPr lang="en-US" sz="3600" dirty="0" smtClean="0">
                <a:solidFill>
                  <a:srgbClr val="66FF33"/>
                </a:solidFill>
              </a:rPr>
              <a:t>When you’re walking in Charlie’s land</a:t>
            </a:r>
          </a:p>
        </p:txBody>
      </p:sp>
      <p:pic>
        <p:nvPicPr>
          <p:cNvPr id="4" name="Chuck Rosenberg - Six Clicks.mp4">
            <a:hlinkClick r:id="" action="ppaction://media"/>
          </p:cNvPr>
          <p:cNvPicPr>
            <a:picLocks noRot="1" noChangeAspect="1"/>
          </p:cNvPicPr>
          <p:nvPr>
            <a:videoFile r:link="rId1"/>
          </p:nvPr>
        </p:nvPicPr>
        <p:blipFill>
          <a:blip r:embed="rId3" cstate="print"/>
          <a:srcRect/>
          <a:stretch>
            <a:fillRect/>
          </a:stretch>
        </p:blipFill>
        <p:spPr bwMode="auto">
          <a:xfrm>
            <a:off x="8001000" y="5924550"/>
            <a:ext cx="838200" cy="628650"/>
          </a:xfrm>
          <a:prstGeom prst="rect">
            <a:avLst/>
          </a:prstGeom>
          <a:noFill/>
          <a:ln w="53975">
            <a:solidFill>
              <a:schemeClr val="tx1"/>
            </a:solidFill>
            <a:miter lim="800000"/>
            <a:headEnd/>
            <a:tailEnd/>
          </a:ln>
        </p:spPr>
      </p:pic>
      <p:sp>
        <p:nvSpPr>
          <p:cNvPr id="5" name="Action Button: Sound 4">
            <a:hlinkClick r:id="" action="ppaction://noaction" highlightClick="1">
              <a:snd r:embed="rId4" name="applause.wav"/>
            </a:hlinkClick>
          </p:cNvPr>
          <p:cNvSpPr/>
          <p:nvPr/>
        </p:nvSpPr>
        <p:spPr bwMode="auto">
          <a:xfrm>
            <a:off x="7162800" y="762000"/>
            <a:ext cx="1042416" cy="1042416"/>
          </a:xfrm>
          <a:prstGeom prst="actionButtonSound">
            <a:avLst/>
          </a:prstGeom>
          <a:noFill/>
          <a:ln w="952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cs typeface="Arial" charset="0"/>
            </a:endParaRPr>
          </a:p>
        </p:txBody>
      </p:sp>
      <p:pic>
        <p:nvPicPr>
          <p:cNvPr id="1030" name="Picture 6" descr="C:\Users\Owner\AppData\Local\Microsoft\Windows\Temporary Internet Files\Content.IE5\1W0JLS75\speaker-icon-with-sound-waves-16796-large[1].png">
            <a:hlinkClick r:id="rId5"/>
          </p:cNvPr>
          <p:cNvPicPr>
            <a:picLocks noChangeAspect="1" noChangeArrowheads="1"/>
          </p:cNvPicPr>
          <p:nvPr/>
        </p:nvPicPr>
        <p:blipFill>
          <a:blip r:embed="rId6" cstate="print"/>
          <a:srcRect/>
          <a:stretch>
            <a:fillRect/>
          </a:stretch>
        </p:blipFill>
        <p:spPr bwMode="auto">
          <a:xfrm>
            <a:off x="838200" y="304800"/>
            <a:ext cx="1143000" cy="1196340"/>
          </a:xfrm>
          <a:prstGeom prst="rect">
            <a:avLst/>
          </a:prstGeom>
          <a:noFill/>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mediacall" presetSubtype="0" fill="hold" nodeType="withEffect">
                                  <p:stCondLst>
                                    <p:cond delay="0"/>
                                  </p:stCondLst>
                                  <p:childTnLst>
                                    <p:cmd type="call" cmd="togglePause">
                                      <p:cBhvr>
                                        <p:cTn id="6" dur="1" fill="hold"/>
                                        <p:tgtEl>
                                          <p:spTgt spid="4"/>
                                        </p:tgtEl>
                                      </p:cBhvr>
                                    </p:cmd>
                                  </p:childTnLst>
                                </p:cTn>
                              </p:par>
                              <p:par>
                                <p:cTn id="7" presetID="9" presetClass="entr" presetSubtype="0" fill="hold" grpId="0" nodeType="withEffect">
                                  <p:stCondLst>
                                    <p:cond delay="0"/>
                                  </p:stCondLst>
                                  <p:childTnLst>
                                    <p:set>
                                      <p:cBhvr>
                                        <p:cTn id="8" dur="1" fill="hold">
                                          <p:stCondLst>
                                            <p:cond delay="0"/>
                                          </p:stCondLst>
                                        </p:cTn>
                                        <p:tgtEl>
                                          <p:spTgt spid="422914"/>
                                        </p:tgtEl>
                                        <p:attrNameLst>
                                          <p:attrName>style.visibility</p:attrName>
                                        </p:attrNameLst>
                                      </p:cBhvr>
                                      <p:to>
                                        <p:strVal val="visible"/>
                                      </p:to>
                                    </p:set>
                                    <p:animEffect transition="in" filter="dissolve">
                                      <p:cBhvr>
                                        <p:cTn id="9" dur="500"/>
                                        <p:tgtEl>
                                          <p:spTgt spid="42291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422915">
                                            <p:txEl>
                                              <p:pRg st="0" end="0"/>
                                            </p:txEl>
                                          </p:spTgt>
                                        </p:tgtEl>
                                        <p:attrNameLst>
                                          <p:attrName>style.visibility</p:attrName>
                                        </p:attrNameLst>
                                      </p:cBhvr>
                                      <p:to>
                                        <p:strVal val="visible"/>
                                      </p:to>
                                    </p:set>
                                    <p:animEffect transition="in" filter="dissolve">
                                      <p:cBhvr>
                                        <p:cTn id="14" dur="500"/>
                                        <p:tgtEl>
                                          <p:spTgt spid="422915">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422915">
                                            <p:txEl>
                                              <p:pRg st="1" end="1"/>
                                            </p:txEl>
                                          </p:spTgt>
                                        </p:tgtEl>
                                        <p:attrNameLst>
                                          <p:attrName>style.visibility</p:attrName>
                                        </p:attrNameLst>
                                      </p:cBhvr>
                                      <p:to>
                                        <p:strVal val="visible"/>
                                      </p:to>
                                    </p:set>
                                    <p:animEffect transition="in" filter="dissolve">
                                      <p:cBhvr>
                                        <p:cTn id="19" dur="500"/>
                                        <p:tgtEl>
                                          <p:spTgt spid="422915">
                                            <p:txEl>
                                              <p:pRg st="1" end="1"/>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422915">
                                            <p:txEl>
                                              <p:pRg st="2" end="2"/>
                                            </p:txEl>
                                          </p:spTgt>
                                        </p:tgtEl>
                                        <p:attrNameLst>
                                          <p:attrName>style.visibility</p:attrName>
                                        </p:attrNameLst>
                                      </p:cBhvr>
                                      <p:to>
                                        <p:strVal val="visible"/>
                                      </p:to>
                                    </p:set>
                                    <p:animEffect transition="in" filter="dissolve">
                                      <p:cBhvr>
                                        <p:cTn id="24" dur="500"/>
                                        <p:tgtEl>
                                          <p:spTgt spid="422915">
                                            <p:txEl>
                                              <p:pRg st="2" end="2"/>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422915">
                                            <p:txEl>
                                              <p:pRg st="3" end="3"/>
                                            </p:txEl>
                                          </p:spTgt>
                                        </p:tgtEl>
                                        <p:attrNameLst>
                                          <p:attrName>style.visibility</p:attrName>
                                        </p:attrNameLst>
                                      </p:cBhvr>
                                      <p:to>
                                        <p:strVal val="visible"/>
                                      </p:to>
                                    </p:set>
                                    <p:animEffect transition="in" filter="dissolve">
                                      <p:cBhvr>
                                        <p:cTn id="29" dur="500"/>
                                        <p:tgtEl>
                                          <p:spTgt spid="4229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numSld="999">
                <p:cTn id="30" fill="hold" display="0">
                  <p:stCondLst>
                    <p:cond delay="indefinite"/>
                  </p:stCondLst>
                </p:cTn>
                <p:tgtEl>
                  <p:spTgt spid="4"/>
                </p:tgtEl>
              </p:cMediaNode>
            </p:video>
          </p:childTnLst>
        </p:cTn>
      </p:par>
    </p:tnLst>
    <p:bldLst>
      <p:bldP spid="422914" grpId="0"/>
      <p:bldP spid="422915" grpId="0" build="p"/>
    </p:bld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23939" name="Rectangle 3"/>
          <p:cNvSpPr>
            <a:spLocks noGrp="1" noChangeArrowheads="1"/>
          </p:cNvSpPr>
          <p:nvPr>
            <p:ph type="body" idx="1"/>
          </p:nvPr>
        </p:nvSpPr>
        <p:spPr/>
        <p:txBody>
          <a:bodyPr/>
          <a:lstStyle/>
          <a:p>
            <a:pPr eaLnBrk="1" hangingPunct="1"/>
            <a:r>
              <a:rPr lang="en-US" sz="3600" smtClean="0">
                <a:solidFill>
                  <a:srgbClr val="00FFFF"/>
                </a:solidFill>
              </a:rPr>
              <a:t>With a pack upon your back, a rifle in your hand</a:t>
            </a:r>
          </a:p>
          <a:p>
            <a:pPr eaLnBrk="1" hangingPunct="1"/>
            <a:r>
              <a:rPr lang="en-US" sz="3600" smtClean="0">
                <a:solidFill>
                  <a:srgbClr val="00FFFF"/>
                </a:solidFill>
              </a:rPr>
              <a:t>Every step you take, death is holding your hand</a:t>
            </a:r>
          </a:p>
          <a:p>
            <a:pPr eaLnBrk="1" hangingPunct="1"/>
            <a:r>
              <a:rPr lang="en-US" sz="3600" smtClean="0">
                <a:solidFill>
                  <a:srgbClr val="00FFFF"/>
                </a:solidFill>
              </a:rPr>
              <a:t>Walking in Charlie’s land</a:t>
            </a: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3939">
                                            <p:txEl>
                                              <p:pRg st="0" end="0"/>
                                            </p:txEl>
                                          </p:spTgt>
                                        </p:tgtEl>
                                        <p:attrNameLst>
                                          <p:attrName>style.visibility</p:attrName>
                                        </p:attrNameLst>
                                      </p:cBhvr>
                                      <p:to>
                                        <p:strVal val="visible"/>
                                      </p:to>
                                    </p:set>
                                    <p:animEffect transition="in" filter="fade">
                                      <p:cBhvr>
                                        <p:cTn id="7" dur="2000"/>
                                        <p:tgtEl>
                                          <p:spTgt spid="423939">
                                            <p:txEl>
                                              <p:pRg st="0" end="0"/>
                                            </p:txEl>
                                          </p:spTgt>
                                        </p:tgtEl>
                                      </p:cBhvr>
                                    </p:animEffect>
                                  </p:childTnLst>
                                  <p:subTnLst>
                                    <p:animClr clrSpc="rgb" dir="cw">
                                      <p:cBhvr override="childStyle">
                                        <p:cTn dur="1" fill="hold" display="0" masterRel="nextClick" afterEffect="1"/>
                                        <p:tgtEl>
                                          <p:spTgt spid="423939">
                                            <p:txEl>
                                              <p:pRg st="0" end="0"/>
                                            </p:txEl>
                                          </p:spTgt>
                                        </p:tgtEl>
                                        <p:attrNameLst>
                                          <p:attrName>ppt_c</p:attrName>
                                        </p:attrNameLst>
                                      </p:cBhvr>
                                      <p:to>
                                        <a:schemeClr val="bg2"/>
                                      </p:to>
                                    </p:animClr>
                                  </p:sub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23939">
                                            <p:txEl>
                                              <p:pRg st="1" end="1"/>
                                            </p:txEl>
                                          </p:spTgt>
                                        </p:tgtEl>
                                        <p:attrNameLst>
                                          <p:attrName>style.visibility</p:attrName>
                                        </p:attrNameLst>
                                      </p:cBhvr>
                                      <p:to>
                                        <p:strVal val="visible"/>
                                      </p:to>
                                    </p:set>
                                    <p:animEffect transition="in" filter="fade">
                                      <p:cBhvr>
                                        <p:cTn id="12" dur="2000"/>
                                        <p:tgtEl>
                                          <p:spTgt spid="423939">
                                            <p:txEl>
                                              <p:pRg st="1" end="1"/>
                                            </p:txEl>
                                          </p:spTgt>
                                        </p:tgtEl>
                                      </p:cBhvr>
                                    </p:animEffect>
                                  </p:childTnLst>
                                  <p:subTnLst>
                                    <p:animClr clrSpc="rgb" dir="cw">
                                      <p:cBhvr override="childStyle">
                                        <p:cTn dur="1" fill="hold" display="0" masterRel="nextClick" afterEffect="1"/>
                                        <p:tgtEl>
                                          <p:spTgt spid="423939">
                                            <p:txEl>
                                              <p:pRg st="1" end="1"/>
                                            </p:txEl>
                                          </p:spTgt>
                                        </p:tgtEl>
                                        <p:attrNameLst>
                                          <p:attrName>ppt_c</p:attrName>
                                        </p:attrNameLst>
                                      </p:cBhvr>
                                      <p:to>
                                        <a:schemeClr val="bg2"/>
                                      </p:to>
                                    </p:animClr>
                                  </p:sub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23939">
                                            <p:txEl>
                                              <p:pRg st="2" end="2"/>
                                            </p:txEl>
                                          </p:spTgt>
                                        </p:tgtEl>
                                        <p:attrNameLst>
                                          <p:attrName>style.visibility</p:attrName>
                                        </p:attrNameLst>
                                      </p:cBhvr>
                                      <p:to>
                                        <p:strVal val="visible"/>
                                      </p:to>
                                    </p:set>
                                    <p:animEffect transition="in" filter="fade">
                                      <p:cBhvr>
                                        <p:cTn id="17" dur="2000"/>
                                        <p:tgtEl>
                                          <p:spTgt spid="423939">
                                            <p:txEl>
                                              <p:pRg st="2" end="2"/>
                                            </p:txEl>
                                          </p:spTgt>
                                        </p:tgtEl>
                                      </p:cBhvr>
                                    </p:animEffect>
                                  </p:childTnLst>
                                  <p:subTnLst>
                                    <p:animClr clrSpc="rgb" dir="cw">
                                      <p:cBhvr override="childStyle">
                                        <p:cTn dur="1" fill="hold" display="0" masterRel="nextClick" afterEffect="1"/>
                                        <p:tgtEl>
                                          <p:spTgt spid="423939">
                                            <p:txEl>
                                              <p:pRg st="2" end="2"/>
                                            </p:txEl>
                                          </p:spTgt>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3939" grpId="0" build="p"/>
    </p:bld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24963" name="Rectangle 3"/>
          <p:cNvSpPr>
            <a:spLocks noGrp="1" noChangeArrowheads="1"/>
          </p:cNvSpPr>
          <p:nvPr>
            <p:ph type="body" idx="1"/>
          </p:nvPr>
        </p:nvSpPr>
        <p:spPr>
          <a:xfrm>
            <a:off x="533400" y="609600"/>
            <a:ext cx="8610600" cy="5562600"/>
          </a:xfrm>
        </p:spPr>
        <p:txBody>
          <a:bodyPr/>
          <a:lstStyle/>
          <a:p>
            <a:pPr eaLnBrk="1" hangingPunct="1"/>
            <a:r>
              <a:rPr lang="en-US" sz="3600" smtClean="0">
                <a:solidFill>
                  <a:srgbClr val="FFFF00"/>
                </a:solidFill>
              </a:rPr>
              <a:t>Up before the crack  ‘o dawn, out in the brush</a:t>
            </a:r>
          </a:p>
          <a:p>
            <a:pPr eaLnBrk="1" hangingPunct="1"/>
            <a:r>
              <a:rPr lang="en-US" sz="3600" smtClean="0">
                <a:solidFill>
                  <a:srgbClr val="FFFF00"/>
                </a:solidFill>
              </a:rPr>
              <a:t>Every clump of trees can hide an ambush.</a:t>
            </a:r>
          </a:p>
          <a:p>
            <a:pPr eaLnBrk="1" hangingPunct="1"/>
            <a:r>
              <a:rPr lang="en-US" sz="3600" smtClean="0">
                <a:solidFill>
                  <a:srgbClr val="FFFF00"/>
                </a:solidFill>
              </a:rPr>
              <a:t>You must not relax, don’t lay your rifle down.</a:t>
            </a:r>
          </a:p>
          <a:p>
            <a:pPr eaLnBrk="1" hangingPunct="1"/>
            <a:r>
              <a:rPr lang="en-US" sz="3600" smtClean="0">
                <a:solidFill>
                  <a:srgbClr val="FFFF00"/>
                </a:solidFill>
              </a:rPr>
              <a:t>Remember, buddy, you’re trespassing on Charlie’s ground.</a:t>
            </a:r>
          </a:p>
          <a:p>
            <a:pPr eaLnBrk="1" hangingPunct="1"/>
            <a:r>
              <a:rPr lang="en-US" sz="3600" smtClean="0">
                <a:solidFill>
                  <a:srgbClr val="FFFF00"/>
                </a:solidFill>
              </a:rPr>
              <a:t>This is Charlie’s ground</a:t>
            </a: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4963">
                                            <p:txEl>
                                              <p:pRg st="0" end="0"/>
                                            </p:txEl>
                                          </p:spTgt>
                                        </p:tgtEl>
                                        <p:attrNameLst>
                                          <p:attrName>style.visibility</p:attrName>
                                        </p:attrNameLst>
                                      </p:cBhvr>
                                      <p:to>
                                        <p:strVal val="visible"/>
                                      </p:to>
                                    </p:set>
                                    <p:animEffect transition="in" filter="fade">
                                      <p:cBhvr>
                                        <p:cTn id="7" dur="2000"/>
                                        <p:tgtEl>
                                          <p:spTgt spid="424963">
                                            <p:txEl>
                                              <p:pRg st="0" end="0"/>
                                            </p:txEl>
                                          </p:spTgt>
                                        </p:tgtEl>
                                      </p:cBhvr>
                                    </p:animEffect>
                                  </p:childTnLst>
                                  <p:subTnLst>
                                    <p:animClr clrSpc="rgb" dir="cw">
                                      <p:cBhvr override="childStyle">
                                        <p:cTn dur="1" fill="hold" display="0" masterRel="nextClick" afterEffect="1"/>
                                        <p:tgtEl>
                                          <p:spTgt spid="424963">
                                            <p:txEl>
                                              <p:pRg st="0" end="0"/>
                                            </p:txEl>
                                          </p:spTgt>
                                        </p:tgtEl>
                                        <p:attrNameLst>
                                          <p:attrName>ppt_c</p:attrName>
                                        </p:attrNameLst>
                                      </p:cBhvr>
                                      <p:to>
                                        <a:schemeClr val="bg2"/>
                                      </p:to>
                                    </p:animClr>
                                  </p:sub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24963">
                                            <p:txEl>
                                              <p:pRg st="1" end="1"/>
                                            </p:txEl>
                                          </p:spTgt>
                                        </p:tgtEl>
                                        <p:attrNameLst>
                                          <p:attrName>style.visibility</p:attrName>
                                        </p:attrNameLst>
                                      </p:cBhvr>
                                      <p:to>
                                        <p:strVal val="visible"/>
                                      </p:to>
                                    </p:set>
                                    <p:animEffect transition="in" filter="fade">
                                      <p:cBhvr>
                                        <p:cTn id="12" dur="2000"/>
                                        <p:tgtEl>
                                          <p:spTgt spid="424963">
                                            <p:txEl>
                                              <p:pRg st="1" end="1"/>
                                            </p:txEl>
                                          </p:spTgt>
                                        </p:tgtEl>
                                      </p:cBhvr>
                                    </p:animEffect>
                                  </p:childTnLst>
                                  <p:subTnLst>
                                    <p:animClr clrSpc="rgb" dir="cw">
                                      <p:cBhvr override="childStyle">
                                        <p:cTn dur="1" fill="hold" display="0" masterRel="nextClick" afterEffect="1"/>
                                        <p:tgtEl>
                                          <p:spTgt spid="424963">
                                            <p:txEl>
                                              <p:pRg st="1" end="1"/>
                                            </p:txEl>
                                          </p:spTgt>
                                        </p:tgtEl>
                                        <p:attrNameLst>
                                          <p:attrName>ppt_c</p:attrName>
                                        </p:attrNameLst>
                                      </p:cBhvr>
                                      <p:to>
                                        <a:schemeClr val="bg2"/>
                                      </p:to>
                                    </p:animClr>
                                  </p:sub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24963">
                                            <p:txEl>
                                              <p:pRg st="2" end="2"/>
                                            </p:txEl>
                                          </p:spTgt>
                                        </p:tgtEl>
                                        <p:attrNameLst>
                                          <p:attrName>style.visibility</p:attrName>
                                        </p:attrNameLst>
                                      </p:cBhvr>
                                      <p:to>
                                        <p:strVal val="visible"/>
                                      </p:to>
                                    </p:set>
                                    <p:animEffect transition="in" filter="fade">
                                      <p:cBhvr>
                                        <p:cTn id="17" dur="2000"/>
                                        <p:tgtEl>
                                          <p:spTgt spid="424963">
                                            <p:txEl>
                                              <p:pRg st="2" end="2"/>
                                            </p:txEl>
                                          </p:spTgt>
                                        </p:tgtEl>
                                      </p:cBhvr>
                                    </p:animEffect>
                                  </p:childTnLst>
                                  <p:subTnLst>
                                    <p:animClr clrSpc="rgb" dir="cw">
                                      <p:cBhvr override="childStyle">
                                        <p:cTn dur="1" fill="hold" display="0" masterRel="nextClick" afterEffect="1"/>
                                        <p:tgtEl>
                                          <p:spTgt spid="424963">
                                            <p:txEl>
                                              <p:pRg st="2" end="2"/>
                                            </p:txEl>
                                          </p:spTgt>
                                        </p:tgtEl>
                                        <p:attrNameLst>
                                          <p:attrName>ppt_c</p:attrName>
                                        </p:attrNameLst>
                                      </p:cBhvr>
                                      <p:to>
                                        <a:schemeClr val="bg2"/>
                                      </p:to>
                                    </p:animClr>
                                  </p:sub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24963">
                                            <p:txEl>
                                              <p:pRg st="3" end="3"/>
                                            </p:txEl>
                                          </p:spTgt>
                                        </p:tgtEl>
                                        <p:attrNameLst>
                                          <p:attrName>style.visibility</p:attrName>
                                        </p:attrNameLst>
                                      </p:cBhvr>
                                      <p:to>
                                        <p:strVal val="visible"/>
                                      </p:to>
                                    </p:set>
                                    <p:animEffect transition="in" filter="fade">
                                      <p:cBhvr>
                                        <p:cTn id="22" dur="2000"/>
                                        <p:tgtEl>
                                          <p:spTgt spid="424963">
                                            <p:txEl>
                                              <p:pRg st="3" end="3"/>
                                            </p:txEl>
                                          </p:spTgt>
                                        </p:tgtEl>
                                      </p:cBhvr>
                                    </p:animEffect>
                                  </p:childTnLst>
                                  <p:subTnLst>
                                    <p:animClr clrSpc="rgb" dir="cw">
                                      <p:cBhvr override="childStyle">
                                        <p:cTn dur="1" fill="hold" display="0" masterRel="nextClick" afterEffect="1"/>
                                        <p:tgtEl>
                                          <p:spTgt spid="424963">
                                            <p:txEl>
                                              <p:pRg st="3" end="3"/>
                                            </p:txEl>
                                          </p:spTgt>
                                        </p:tgtEl>
                                        <p:attrNameLst>
                                          <p:attrName>ppt_c</p:attrName>
                                        </p:attrNameLst>
                                      </p:cBhvr>
                                      <p:to>
                                        <a:schemeClr val="bg2"/>
                                      </p:to>
                                    </p:animClr>
                                  </p:sub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24963">
                                            <p:txEl>
                                              <p:pRg st="4" end="4"/>
                                            </p:txEl>
                                          </p:spTgt>
                                        </p:tgtEl>
                                        <p:attrNameLst>
                                          <p:attrName>style.visibility</p:attrName>
                                        </p:attrNameLst>
                                      </p:cBhvr>
                                      <p:to>
                                        <p:strVal val="visible"/>
                                      </p:to>
                                    </p:set>
                                    <p:animEffect transition="in" filter="fade">
                                      <p:cBhvr>
                                        <p:cTn id="27" dur="2000"/>
                                        <p:tgtEl>
                                          <p:spTgt spid="424963">
                                            <p:txEl>
                                              <p:pRg st="4" end="4"/>
                                            </p:txEl>
                                          </p:spTgt>
                                        </p:tgtEl>
                                      </p:cBhvr>
                                    </p:animEffect>
                                  </p:childTnLst>
                                  <p:subTnLst>
                                    <p:animClr clrSpc="rgb" dir="cw">
                                      <p:cBhvr override="childStyle">
                                        <p:cTn dur="1" fill="hold" display="0" masterRel="nextClick" afterEffect="1"/>
                                        <p:tgtEl>
                                          <p:spTgt spid="424963">
                                            <p:txEl>
                                              <p:pRg st="4" end="4"/>
                                            </p:txEl>
                                          </p:spTgt>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4963" grpId="0" build="p"/>
    </p:bld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25987" name="Rectangle 3"/>
          <p:cNvSpPr>
            <a:spLocks noGrp="1" noChangeArrowheads="1"/>
          </p:cNvSpPr>
          <p:nvPr>
            <p:ph type="body" idx="1"/>
          </p:nvPr>
        </p:nvSpPr>
        <p:spPr>
          <a:xfrm>
            <a:off x="457200" y="762000"/>
            <a:ext cx="8229600" cy="5364163"/>
          </a:xfrm>
        </p:spPr>
        <p:txBody>
          <a:bodyPr/>
          <a:lstStyle/>
          <a:p>
            <a:pPr eaLnBrk="1" hangingPunct="1"/>
            <a:r>
              <a:rPr lang="en-US" sz="4000" smtClean="0">
                <a:solidFill>
                  <a:srgbClr val="FF0000"/>
                </a:solidFill>
              </a:rPr>
              <a:t>There’s mud, mosquitoes, and snakes,</a:t>
            </a:r>
          </a:p>
          <a:p>
            <a:pPr eaLnBrk="1" hangingPunct="1"/>
            <a:r>
              <a:rPr lang="en-US" sz="4000" smtClean="0">
                <a:solidFill>
                  <a:srgbClr val="FF0000"/>
                </a:solidFill>
              </a:rPr>
              <a:t>Mines and pungii stakes.</a:t>
            </a:r>
          </a:p>
          <a:p>
            <a:pPr eaLnBrk="1" hangingPunct="1"/>
            <a:r>
              <a:rPr lang="en-US" sz="4000" smtClean="0">
                <a:solidFill>
                  <a:srgbClr val="FF0000"/>
                </a:solidFill>
              </a:rPr>
              <a:t>Some of our boys found out to late just who owns this real estate.</a:t>
            </a:r>
          </a:p>
          <a:p>
            <a:pPr eaLnBrk="1" hangingPunct="1"/>
            <a:r>
              <a:rPr lang="en-US" sz="4000" smtClean="0">
                <a:solidFill>
                  <a:srgbClr val="FF0000"/>
                </a:solidFill>
              </a:rPr>
              <a:t>This is Charlie’s land.</a:t>
            </a: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5987">
                                            <p:txEl>
                                              <p:pRg st="0" end="0"/>
                                            </p:txEl>
                                          </p:spTgt>
                                        </p:tgtEl>
                                        <p:attrNameLst>
                                          <p:attrName>style.visibility</p:attrName>
                                        </p:attrNameLst>
                                      </p:cBhvr>
                                      <p:to>
                                        <p:strVal val="visible"/>
                                      </p:to>
                                    </p:set>
                                    <p:animEffect transition="in" filter="fade">
                                      <p:cBhvr>
                                        <p:cTn id="7" dur="2000"/>
                                        <p:tgtEl>
                                          <p:spTgt spid="425987">
                                            <p:txEl>
                                              <p:pRg st="0" end="0"/>
                                            </p:txEl>
                                          </p:spTgt>
                                        </p:tgtEl>
                                      </p:cBhvr>
                                    </p:animEffect>
                                  </p:childTnLst>
                                  <p:subTnLst>
                                    <p:animClr clrSpc="rgb" dir="cw">
                                      <p:cBhvr override="childStyle">
                                        <p:cTn dur="1" fill="hold" display="0" masterRel="nextClick" afterEffect="1"/>
                                        <p:tgtEl>
                                          <p:spTgt spid="425987">
                                            <p:txEl>
                                              <p:pRg st="0" end="0"/>
                                            </p:txEl>
                                          </p:spTgt>
                                        </p:tgtEl>
                                        <p:attrNameLst>
                                          <p:attrName>ppt_c</p:attrName>
                                        </p:attrNameLst>
                                      </p:cBhvr>
                                      <p:to>
                                        <a:schemeClr val="bg2"/>
                                      </p:to>
                                    </p:animClr>
                                  </p:sub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25987">
                                            <p:txEl>
                                              <p:pRg st="1" end="1"/>
                                            </p:txEl>
                                          </p:spTgt>
                                        </p:tgtEl>
                                        <p:attrNameLst>
                                          <p:attrName>style.visibility</p:attrName>
                                        </p:attrNameLst>
                                      </p:cBhvr>
                                      <p:to>
                                        <p:strVal val="visible"/>
                                      </p:to>
                                    </p:set>
                                    <p:animEffect transition="in" filter="fade">
                                      <p:cBhvr>
                                        <p:cTn id="12" dur="2000"/>
                                        <p:tgtEl>
                                          <p:spTgt spid="425987">
                                            <p:txEl>
                                              <p:pRg st="1" end="1"/>
                                            </p:txEl>
                                          </p:spTgt>
                                        </p:tgtEl>
                                      </p:cBhvr>
                                    </p:animEffect>
                                  </p:childTnLst>
                                  <p:subTnLst>
                                    <p:animClr clrSpc="rgb" dir="cw">
                                      <p:cBhvr override="childStyle">
                                        <p:cTn dur="1" fill="hold" display="0" masterRel="nextClick" afterEffect="1"/>
                                        <p:tgtEl>
                                          <p:spTgt spid="425987">
                                            <p:txEl>
                                              <p:pRg st="1" end="1"/>
                                            </p:txEl>
                                          </p:spTgt>
                                        </p:tgtEl>
                                        <p:attrNameLst>
                                          <p:attrName>ppt_c</p:attrName>
                                        </p:attrNameLst>
                                      </p:cBhvr>
                                      <p:to>
                                        <a:schemeClr val="bg2"/>
                                      </p:to>
                                    </p:animClr>
                                  </p:sub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25987">
                                            <p:txEl>
                                              <p:pRg st="2" end="2"/>
                                            </p:txEl>
                                          </p:spTgt>
                                        </p:tgtEl>
                                        <p:attrNameLst>
                                          <p:attrName>style.visibility</p:attrName>
                                        </p:attrNameLst>
                                      </p:cBhvr>
                                      <p:to>
                                        <p:strVal val="visible"/>
                                      </p:to>
                                    </p:set>
                                    <p:animEffect transition="in" filter="fade">
                                      <p:cBhvr>
                                        <p:cTn id="17" dur="2000"/>
                                        <p:tgtEl>
                                          <p:spTgt spid="425987">
                                            <p:txEl>
                                              <p:pRg st="2" end="2"/>
                                            </p:txEl>
                                          </p:spTgt>
                                        </p:tgtEl>
                                      </p:cBhvr>
                                    </p:animEffect>
                                  </p:childTnLst>
                                  <p:subTnLst>
                                    <p:animClr clrSpc="rgb" dir="cw">
                                      <p:cBhvr override="childStyle">
                                        <p:cTn dur="1" fill="hold" display="0" masterRel="nextClick" afterEffect="1"/>
                                        <p:tgtEl>
                                          <p:spTgt spid="425987">
                                            <p:txEl>
                                              <p:pRg st="2" end="2"/>
                                            </p:txEl>
                                          </p:spTgt>
                                        </p:tgtEl>
                                        <p:attrNameLst>
                                          <p:attrName>ppt_c</p:attrName>
                                        </p:attrNameLst>
                                      </p:cBhvr>
                                      <p:to>
                                        <a:schemeClr val="bg2"/>
                                      </p:to>
                                    </p:animClr>
                                  </p:sub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25987">
                                            <p:txEl>
                                              <p:pRg st="3" end="3"/>
                                            </p:txEl>
                                          </p:spTgt>
                                        </p:tgtEl>
                                        <p:attrNameLst>
                                          <p:attrName>style.visibility</p:attrName>
                                        </p:attrNameLst>
                                      </p:cBhvr>
                                      <p:to>
                                        <p:strVal val="visible"/>
                                      </p:to>
                                    </p:set>
                                    <p:animEffect transition="in" filter="fade">
                                      <p:cBhvr>
                                        <p:cTn id="22" dur="2000"/>
                                        <p:tgtEl>
                                          <p:spTgt spid="425987">
                                            <p:txEl>
                                              <p:pRg st="3" end="3"/>
                                            </p:txEl>
                                          </p:spTgt>
                                        </p:tgtEl>
                                      </p:cBhvr>
                                    </p:animEffect>
                                  </p:childTnLst>
                                  <p:subTnLst>
                                    <p:animClr clrSpc="rgb" dir="cw">
                                      <p:cBhvr override="childStyle">
                                        <p:cTn dur="1" fill="hold" display="0" masterRel="nextClick" afterEffect="1"/>
                                        <p:tgtEl>
                                          <p:spTgt spid="425987">
                                            <p:txEl>
                                              <p:pRg st="3" end="3"/>
                                            </p:txEl>
                                          </p:spTgt>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5987" grpId="0" build="p"/>
    </p:bld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27011" name="Rectangle 3"/>
          <p:cNvSpPr>
            <a:spLocks noGrp="1" noChangeArrowheads="1"/>
          </p:cNvSpPr>
          <p:nvPr>
            <p:ph type="body" idx="1"/>
          </p:nvPr>
        </p:nvSpPr>
        <p:spPr>
          <a:xfrm>
            <a:off x="457200" y="838200"/>
            <a:ext cx="8229600" cy="5287963"/>
          </a:xfrm>
        </p:spPr>
        <p:txBody>
          <a:bodyPr/>
          <a:lstStyle/>
          <a:p>
            <a:pPr eaLnBrk="1" hangingPunct="1"/>
            <a:r>
              <a:rPr lang="en-US" sz="3600" smtClean="0">
                <a:solidFill>
                  <a:srgbClr val="FF99FF"/>
                </a:solidFill>
              </a:rPr>
              <a:t>Six clicks is a mighty short walk</a:t>
            </a:r>
          </a:p>
          <a:p>
            <a:pPr eaLnBrk="1" hangingPunct="1"/>
            <a:r>
              <a:rPr lang="en-US" sz="3600" smtClean="0">
                <a:solidFill>
                  <a:srgbClr val="FF99FF"/>
                </a:solidFill>
              </a:rPr>
              <a:t>When you march behind a band.</a:t>
            </a:r>
          </a:p>
          <a:p>
            <a:pPr eaLnBrk="1" hangingPunct="1"/>
            <a:r>
              <a:rPr lang="en-US" sz="3600" smtClean="0">
                <a:solidFill>
                  <a:srgbClr val="FF99FF"/>
                </a:solidFill>
              </a:rPr>
              <a:t>Six clicks can seem like a hundred miles</a:t>
            </a:r>
          </a:p>
          <a:p>
            <a:pPr eaLnBrk="1" hangingPunct="1"/>
            <a:r>
              <a:rPr lang="en-US" sz="3600" smtClean="0">
                <a:solidFill>
                  <a:srgbClr val="FF99FF"/>
                </a:solidFill>
              </a:rPr>
              <a:t>When you’re walking in Charlie’s land.</a:t>
            </a:r>
          </a:p>
          <a:p>
            <a:pPr eaLnBrk="1" hangingPunct="1"/>
            <a:r>
              <a:rPr lang="en-US" sz="3600" smtClean="0">
                <a:solidFill>
                  <a:srgbClr val="FF99FF"/>
                </a:solidFill>
              </a:rPr>
              <a:t>Walking in Charlie’s land.</a:t>
            </a: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7011">
                                            <p:txEl>
                                              <p:pRg st="0" end="0"/>
                                            </p:txEl>
                                          </p:spTgt>
                                        </p:tgtEl>
                                        <p:attrNameLst>
                                          <p:attrName>style.visibility</p:attrName>
                                        </p:attrNameLst>
                                      </p:cBhvr>
                                      <p:to>
                                        <p:strVal val="visible"/>
                                      </p:to>
                                    </p:set>
                                    <p:animEffect transition="in" filter="fade">
                                      <p:cBhvr>
                                        <p:cTn id="7" dur="2000"/>
                                        <p:tgtEl>
                                          <p:spTgt spid="427011">
                                            <p:txEl>
                                              <p:pRg st="0" end="0"/>
                                            </p:txEl>
                                          </p:spTgt>
                                        </p:tgtEl>
                                      </p:cBhvr>
                                    </p:animEffect>
                                  </p:childTnLst>
                                  <p:subTnLst>
                                    <p:animClr clrSpc="rgb" dir="cw">
                                      <p:cBhvr override="childStyle">
                                        <p:cTn dur="1" fill="hold" display="0" masterRel="nextClick" afterEffect="1"/>
                                        <p:tgtEl>
                                          <p:spTgt spid="427011">
                                            <p:txEl>
                                              <p:pRg st="0" end="0"/>
                                            </p:txEl>
                                          </p:spTgt>
                                        </p:tgtEl>
                                        <p:attrNameLst>
                                          <p:attrName>ppt_c</p:attrName>
                                        </p:attrNameLst>
                                      </p:cBhvr>
                                      <p:to>
                                        <a:schemeClr val="bg2"/>
                                      </p:to>
                                    </p:animClr>
                                  </p:sub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27011">
                                            <p:txEl>
                                              <p:pRg st="1" end="1"/>
                                            </p:txEl>
                                          </p:spTgt>
                                        </p:tgtEl>
                                        <p:attrNameLst>
                                          <p:attrName>style.visibility</p:attrName>
                                        </p:attrNameLst>
                                      </p:cBhvr>
                                      <p:to>
                                        <p:strVal val="visible"/>
                                      </p:to>
                                    </p:set>
                                    <p:animEffect transition="in" filter="fade">
                                      <p:cBhvr>
                                        <p:cTn id="12" dur="2000"/>
                                        <p:tgtEl>
                                          <p:spTgt spid="427011">
                                            <p:txEl>
                                              <p:pRg st="1" end="1"/>
                                            </p:txEl>
                                          </p:spTgt>
                                        </p:tgtEl>
                                      </p:cBhvr>
                                    </p:animEffect>
                                  </p:childTnLst>
                                  <p:subTnLst>
                                    <p:animClr clrSpc="rgb" dir="cw">
                                      <p:cBhvr override="childStyle">
                                        <p:cTn dur="1" fill="hold" display="0" masterRel="nextClick" afterEffect="1"/>
                                        <p:tgtEl>
                                          <p:spTgt spid="427011">
                                            <p:txEl>
                                              <p:pRg st="1" end="1"/>
                                            </p:txEl>
                                          </p:spTgt>
                                        </p:tgtEl>
                                        <p:attrNameLst>
                                          <p:attrName>ppt_c</p:attrName>
                                        </p:attrNameLst>
                                      </p:cBhvr>
                                      <p:to>
                                        <a:schemeClr val="bg2"/>
                                      </p:to>
                                    </p:animClr>
                                  </p:sub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27011">
                                            <p:txEl>
                                              <p:pRg st="2" end="2"/>
                                            </p:txEl>
                                          </p:spTgt>
                                        </p:tgtEl>
                                        <p:attrNameLst>
                                          <p:attrName>style.visibility</p:attrName>
                                        </p:attrNameLst>
                                      </p:cBhvr>
                                      <p:to>
                                        <p:strVal val="visible"/>
                                      </p:to>
                                    </p:set>
                                    <p:animEffect transition="in" filter="fade">
                                      <p:cBhvr>
                                        <p:cTn id="17" dur="2000"/>
                                        <p:tgtEl>
                                          <p:spTgt spid="427011">
                                            <p:txEl>
                                              <p:pRg st="2" end="2"/>
                                            </p:txEl>
                                          </p:spTgt>
                                        </p:tgtEl>
                                      </p:cBhvr>
                                    </p:animEffect>
                                  </p:childTnLst>
                                  <p:subTnLst>
                                    <p:animClr clrSpc="rgb" dir="cw">
                                      <p:cBhvr override="childStyle">
                                        <p:cTn dur="1" fill="hold" display="0" masterRel="nextClick" afterEffect="1"/>
                                        <p:tgtEl>
                                          <p:spTgt spid="427011">
                                            <p:txEl>
                                              <p:pRg st="2" end="2"/>
                                            </p:txEl>
                                          </p:spTgt>
                                        </p:tgtEl>
                                        <p:attrNameLst>
                                          <p:attrName>ppt_c</p:attrName>
                                        </p:attrNameLst>
                                      </p:cBhvr>
                                      <p:to>
                                        <a:schemeClr val="bg2"/>
                                      </p:to>
                                    </p:animClr>
                                  </p:sub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27011">
                                            <p:txEl>
                                              <p:pRg st="3" end="3"/>
                                            </p:txEl>
                                          </p:spTgt>
                                        </p:tgtEl>
                                        <p:attrNameLst>
                                          <p:attrName>style.visibility</p:attrName>
                                        </p:attrNameLst>
                                      </p:cBhvr>
                                      <p:to>
                                        <p:strVal val="visible"/>
                                      </p:to>
                                    </p:set>
                                    <p:animEffect transition="in" filter="fade">
                                      <p:cBhvr>
                                        <p:cTn id="22" dur="2000"/>
                                        <p:tgtEl>
                                          <p:spTgt spid="427011">
                                            <p:txEl>
                                              <p:pRg st="3" end="3"/>
                                            </p:txEl>
                                          </p:spTgt>
                                        </p:tgtEl>
                                      </p:cBhvr>
                                    </p:animEffect>
                                  </p:childTnLst>
                                  <p:subTnLst>
                                    <p:animClr clrSpc="rgb" dir="cw">
                                      <p:cBhvr override="childStyle">
                                        <p:cTn dur="1" fill="hold" display="0" masterRel="nextClick" afterEffect="1"/>
                                        <p:tgtEl>
                                          <p:spTgt spid="427011">
                                            <p:txEl>
                                              <p:pRg st="3" end="3"/>
                                            </p:txEl>
                                          </p:spTgt>
                                        </p:tgtEl>
                                        <p:attrNameLst>
                                          <p:attrName>ppt_c</p:attrName>
                                        </p:attrNameLst>
                                      </p:cBhvr>
                                      <p:to>
                                        <a:schemeClr val="bg2"/>
                                      </p:to>
                                    </p:animClr>
                                  </p:sub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27011">
                                            <p:txEl>
                                              <p:pRg st="4" end="4"/>
                                            </p:txEl>
                                          </p:spTgt>
                                        </p:tgtEl>
                                        <p:attrNameLst>
                                          <p:attrName>style.visibility</p:attrName>
                                        </p:attrNameLst>
                                      </p:cBhvr>
                                      <p:to>
                                        <p:strVal val="visible"/>
                                      </p:to>
                                    </p:set>
                                    <p:animEffect transition="in" filter="fade">
                                      <p:cBhvr>
                                        <p:cTn id="27" dur="2000"/>
                                        <p:tgtEl>
                                          <p:spTgt spid="427011">
                                            <p:txEl>
                                              <p:pRg st="4" end="4"/>
                                            </p:txEl>
                                          </p:spTgt>
                                        </p:tgtEl>
                                      </p:cBhvr>
                                    </p:animEffect>
                                  </p:childTnLst>
                                  <p:subTnLst>
                                    <p:animClr clrSpc="rgb" dir="cw">
                                      <p:cBhvr override="childStyle">
                                        <p:cTn dur="1" fill="hold" display="0" masterRel="nextClick" afterEffect="1"/>
                                        <p:tgtEl>
                                          <p:spTgt spid="427011">
                                            <p:txEl>
                                              <p:pRg st="4" end="4"/>
                                            </p:txEl>
                                          </p:spTgt>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7011"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457200" y="274638"/>
            <a:ext cx="8229600" cy="487362"/>
          </a:xfrm>
        </p:spPr>
        <p:txBody>
          <a:bodyPr/>
          <a:lstStyle/>
          <a:p>
            <a:pPr eaLnBrk="1" hangingPunct="1"/>
            <a:r>
              <a:rPr lang="en-US" sz="4000" smtClean="0">
                <a:solidFill>
                  <a:srgbClr val="FFFF00"/>
                </a:solidFill>
              </a:rPr>
              <a:t>Song Analysis</a:t>
            </a:r>
          </a:p>
        </p:txBody>
      </p:sp>
      <p:sp>
        <p:nvSpPr>
          <p:cNvPr id="43011" name="Rectangle 3"/>
          <p:cNvSpPr>
            <a:spLocks noGrp="1" noChangeArrowheads="1"/>
          </p:cNvSpPr>
          <p:nvPr>
            <p:ph type="body" idx="1"/>
          </p:nvPr>
        </p:nvSpPr>
        <p:spPr>
          <a:xfrm>
            <a:off x="457200" y="1066800"/>
            <a:ext cx="8229600" cy="5059363"/>
          </a:xfrm>
        </p:spPr>
        <p:txBody>
          <a:bodyPr/>
          <a:lstStyle/>
          <a:p>
            <a:pPr eaLnBrk="1" hangingPunct="1"/>
            <a:r>
              <a:rPr lang="en-US" sz="2800" dirty="0" smtClean="0">
                <a:solidFill>
                  <a:srgbClr val="FF0000"/>
                </a:solidFill>
              </a:rPr>
              <a:t>What does the word “Charlie” refer to?</a:t>
            </a:r>
          </a:p>
          <a:p>
            <a:pPr lvl="1" eaLnBrk="1" hangingPunct="1"/>
            <a:r>
              <a:rPr lang="en-US" dirty="0" smtClean="0">
                <a:solidFill>
                  <a:srgbClr val="66FF33"/>
                </a:solidFill>
              </a:rPr>
              <a:t>Answer:</a:t>
            </a:r>
            <a:r>
              <a:rPr lang="en-US" dirty="0" smtClean="0">
                <a:solidFill>
                  <a:srgbClr val="FF0000"/>
                </a:solidFill>
              </a:rPr>
              <a:t> </a:t>
            </a:r>
            <a:r>
              <a:rPr lang="en-US" dirty="0" smtClean="0">
                <a:solidFill>
                  <a:srgbClr val="66FF33"/>
                </a:solidFill>
              </a:rPr>
              <a:t>Slang for Viet Cong (VC). The term is short for the phonetic spelling (used by the military and police to spell things over the radio) of "VC," which is "Victor Charlie." </a:t>
            </a:r>
          </a:p>
          <a:p>
            <a:pPr eaLnBrk="1" hangingPunct="1"/>
            <a:r>
              <a:rPr lang="en-US" sz="2800" dirty="0" smtClean="0">
                <a:solidFill>
                  <a:srgbClr val="FF0000"/>
                </a:solidFill>
              </a:rPr>
              <a:t>“Some of our boys found out to late just who owns this real estate.” –What is the meaning of this quote?</a:t>
            </a:r>
          </a:p>
          <a:p>
            <a:pPr eaLnBrk="1" hangingPunct="1"/>
            <a:r>
              <a:rPr lang="en-US" sz="2800" dirty="0" smtClean="0">
                <a:solidFill>
                  <a:srgbClr val="FF0000"/>
                </a:solidFill>
              </a:rPr>
              <a:t>What is the tone of the song?</a:t>
            </a:r>
          </a:p>
          <a:p>
            <a:pPr lvl="1" eaLnBrk="1" hangingPunct="1"/>
            <a:endParaRPr lang="en-US" dirty="0" smtClean="0">
              <a:solidFill>
                <a:srgbClr val="FF0000"/>
              </a:solidFill>
            </a:endParaRPr>
          </a:p>
          <a:p>
            <a:pPr lvl="1" eaLnBrk="1" hangingPunct="1"/>
            <a:endParaRPr lang="en-US" sz="1800" dirty="0" smtClean="0">
              <a:solidFill>
                <a:srgbClr val="66FF33"/>
              </a:solidFill>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3011">
                                            <p:txEl>
                                              <p:pRg st="0" end="0"/>
                                            </p:txEl>
                                          </p:spTgt>
                                        </p:tgtEl>
                                        <p:attrNameLst>
                                          <p:attrName>style.visibility</p:attrName>
                                        </p:attrNameLst>
                                      </p:cBhvr>
                                      <p:to>
                                        <p:strVal val="visible"/>
                                      </p:to>
                                    </p:set>
                                    <p:anim calcmode="lin" valueType="num">
                                      <p:cBhvr additive="base">
                                        <p:cTn id="7" dur="500" fill="hold"/>
                                        <p:tgtEl>
                                          <p:spTgt spid="430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30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3011">
                                            <p:txEl>
                                              <p:pRg st="1" end="1"/>
                                            </p:txEl>
                                          </p:spTgt>
                                        </p:tgtEl>
                                        <p:attrNameLst>
                                          <p:attrName>style.visibility</p:attrName>
                                        </p:attrNameLst>
                                      </p:cBhvr>
                                      <p:to>
                                        <p:strVal val="visible"/>
                                      </p:to>
                                    </p:set>
                                    <p:anim calcmode="lin" valueType="num">
                                      <p:cBhvr additive="base">
                                        <p:cTn id="13" dur="500" fill="hold"/>
                                        <p:tgtEl>
                                          <p:spTgt spid="4301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30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3011">
                                            <p:txEl>
                                              <p:pRg st="2" end="2"/>
                                            </p:txEl>
                                          </p:spTgt>
                                        </p:tgtEl>
                                        <p:attrNameLst>
                                          <p:attrName>style.visibility</p:attrName>
                                        </p:attrNameLst>
                                      </p:cBhvr>
                                      <p:to>
                                        <p:strVal val="visible"/>
                                      </p:to>
                                    </p:set>
                                    <p:anim calcmode="lin" valueType="num">
                                      <p:cBhvr additive="base">
                                        <p:cTn id="19" dur="500" fill="hold"/>
                                        <p:tgtEl>
                                          <p:spTgt spid="4301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30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3011">
                                            <p:txEl>
                                              <p:pRg st="3" end="3"/>
                                            </p:txEl>
                                          </p:spTgt>
                                        </p:tgtEl>
                                        <p:attrNameLst>
                                          <p:attrName>style.visibility</p:attrName>
                                        </p:attrNameLst>
                                      </p:cBhvr>
                                      <p:to>
                                        <p:strVal val="visible"/>
                                      </p:to>
                                    </p:set>
                                    <p:anim calcmode="lin" valueType="num">
                                      <p:cBhvr additive="base">
                                        <p:cTn id="25" dur="500" fill="hold"/>
                                        <p:tgtEl>
                                          <p:spTgt spid="4301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301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Common Core Standard</a:t>
            </a:r>
            <a:endParaRPr lang="en-US" dirty="0">
              <a:solidFill>
                <a:srgbClr val="FF0000"/>
              </a:solidFill>
            </a:endParaRPr>
          </a:p>
        </p:txBody>
      </p:sp>
      <p:sp>
        <p:nvSpPr>
          <p:cNvPr id="3" name="Content Placeholder 2"/>
          <p:cNvSpPr>
            <a:spLocks noGrp="1"/>
          </p:cNvSpPr>
          <p:nvPr>
            <p:ph idx="1"/>
          </p:nvPr>
        </p:nvSpPr>
        <p:spPr/>
        <p:txBody>
          <a:bodyPr/>
          <a:lstStyle/>
          <a:p>
            <a:r>
              <a:rPr lang="en-US" sz="4400" dirty="0" smtClean="0">
                <a:solidFill>
                  <a:srgbClr val="FFFF00"/>
                </a:solidFill>
              </a:rPr>
              <a:t>Produce clear and coherent writing in which the development, organization, and style are appropriate task, purpose, and audience.</a:t>
            </a:r>
            <a:endParaRPr lang="en-US" sz="4400" dirty="0">
              <a:solidFill>
                <a:srgbClr val="FFFF00"/>
              </a:solidFill>
            </a:endParaRPr>
          </a:p>
        </p:txBody>
      </p:sp>
    </p:spTree>
    <p:extLst>
      <p:ext uri="{BB962C8B-B14F-4D97-AF65-F5344CB8AC3E}">
        <p14:creationId xmlns:p14="http://schemas.microsoft.com/office/powerpoint/2010/main" val="3652030428"/>
      </p:ext>
    </p:extLst>
  </p:cSld>
  <p:clrMapOvr>
    <a:masterClrMapping/>
  </p:clrMapOvr>
  <p:transition spd="med">
    <p:random/>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4495800" y="274638"/>
            <a:ext cx="4191000" cy="5211762"/>
          </a:xfrm>
        </p:spPr>
        <p:txBody>
          <a:bodyPr/>
          <a:lstStyle/>
          <a:p>
            <a:pPr eaLnBrk="1" hangingPunct="1"/>
            <a:r>
              <a:rPr lang="en-US" smtClean="0">
                <a:solidFill>
                  <a:srgbClr val="00FFFF"/>
                </a:solidFill>
              </a:rPr>
              <a:t>E. Vietnamese Nationalism and Determination</a:t>
            </a:r>
          </a:p>
        </p:txBody>
      </p:sp>
      <p:pic>
        <p:nvPicPr>
          <p:cNvPr id="44035" name="Picture 4" descr="Contrasting Cold War Terms 013"/>
          <p:cNvPicPr>
            <a:picLocks noChangeAspect="1" noChangeArrowheads="1"/>
          </p:cNvPicPr>
          <p:nvPr/>
        </p:nvPicPr>
        <p:blipFill>
          <a:blip r:embed="rId3" cstate="print"/>
          <a:srcRect/>
          <a:stretch>
            <a:fillRect/>
          </a:stretch>
        </p:blipFill>
        <p:spPr bwMode="auto">
          <a:xfrm>
            <a:off x="0" y="0"/>
            <a:ext cx="4459288" cy="6858000"/>
          </a:xfrm>
          <a:prstGeom prst="rect">
            <a:avLst/>
          </a:prstGeom>
          <a:noFill/>
          <a:ln w="9525">
            <a:solidFill>
              <a:srgbClr val="FF6600"/>
            </a:solidFill>
            <a:miter lim="800000"/>
            <a:headEnd/>
            <a:tailEnd/>
          </a:ln>
        </p:spPr>
      </p:pic>
    </p:spTree>
  </p:cSld>
  <p:clrMapOvr>
    <a:masterClrMapping/>
  </p:clrMapOvr>
  <p:transition spd="med">
    <p:random/>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Text Box 2"/>
          <p:cNvSpPr txBox="1">
            <a:spLocks noChangeArrowheads="1"/>
          </p:cNvSpPr>
          <p:nvPr/>
        </p:nvSpPr>
        <p:spPr bwMode="auto">
          <a:xfrm>
            <a:off x="152400" y="228600"/>
            <a:ext cx="8991600" cy="6664325"/>
          </a:xfrm>
          <a:prstGeom prst="rect">
            <a:avLst/>
          </a:prstGeom>
          <a:noFill/>
          <a:ln w="9525">
            <a:noFill/>
            <a:miter lim="800000"/>
            <a:headEnd/>
            <a:tailEnd/>
          </a:ln>
        </p:spPr>
        <p:txBody>
          <a:bodyPr>
            <a:spAutoFit/>
          </a:bodyPr>
          <a:lstStyle/>
          <a:p>
            <a:pPr marL="828675" lvl="1" indent="-371475" algn="l"/>
            <a:r>
              <a:rPr lang="en-US" sz="2400" dirty="0">
                <a:solidFill>
                  <a:schemeClr val="bg1"/>
                </a:solidFill>
                <a:latin typeface="Comic Sans MS" pitchFamily="66" charset="0"/>
              </a:rPr>
              <a:t>E. Vietnamese Nationalism &amp; Determination</a:t>
            </a:r>
          </a:p>
          <a:p>
            <a:pPr marL="1285875" lvl="2" indent="-371475" algn="l">
              <a:buFontTx/>
              <a:buAutoNum type="romanLcPeriod"/>
            </a:pPr>
            <a:r>
              <a:rPr lang="en-US" sz="2400" dirty="0">
                <a:solidFill>
                  <a:srgbClr val="00FFFF"/>
                </a:solidFill>
                <a:latin typeface="Comic Sans MS" pitchFamily="66" charset="0"/>
              </a:rPr>
              <a:t>The Vietnamese “</a:t>
            </a:r>
            <a:r>
              <a:rPr lang="en-US" sz="2400" u="sng" dirty="0">
                <a:solidFill>
                  <a:srgbClr val="00FFFF"/>
                </a:solidFill>
                <a:latin typeface="Comic Sans MS" pitchFamily="66" charset="0"/>
              </a:rPr>
              <a:t>People’s</a:t>
            </a:r>
            <a:r>
              <a:rPr lang="en-US" sz="2400" dirty="0">
                <a:solidFill>
                  <a:srgbClr val="00FFFF"/>
                </a:solidFill>
                <a:latin typeface="Comic Sans MS" pitchFamily="66" charset="0"/>
              </a:rPr>
              <a:t> War”</a:t>
            </a:r>
          </a:p>
          <a:p>
            <a:pPr marL="1743075" lvl="3" indent="-371475" algn="l"/>
            <a:r>
              <a:rPr lang="en-US" sz="2400" dirty="0">
                <a:solidFill>
                  <a:srgbClr val="FF99FF"/>
                </a:solidFill>
                <a:latin typeface="Comic Sans MS" pitchFamily="66" charset="0"/>
              </a:rPr>
              <a:t>a. Vietnamese Communists received widespread </a:t>
            </a:r>
            <a:r>
              <a:rPr lang="en-US" sz="2400" u="sng" dirty="0">
                <a:solidFill>
                  <a:srgbClr val="FF99FF"/>
                </a:solidFill>
                <a:latin typeface="Comic Sans MS" pitchFamily="66" charset="0"/>
              </a:rPr>
              <a:t>support</a:t>
            </a:r>
          </a:p>
          <a:p>
            <a:pPr marL="1285875" lvl="2" indent="-371475" algn="l">
              <a:buFontTx/>
              <a:buAutoNum type="romanLcPeriod"/>
            </a:pPr>
            <a:r>
              <a:rPr lang="en-US" sz="2400" dirty="0">
                <a:solidFill>
                  <a:srgbClr val="00FFFF"/>
                </a:solidFill>
                <a:latin typeface="Comic Sans MS" pitchFamily="66" charset="0"/>
              </a:rPr>
              <a:t>Communist Sacrifices</a:t>
            </a:r>
          </a:p>
          <a:p>
            <a:pPr marL="1743075" lvl="3" indent="-371475" algn="l"/>
            <a:r>
              <a:rPr lang="en-US" sz="2400" dirty="0">
                <a:solidFill>
                  <a:srgbClr val="FF99FF"/>
                </a:solidFill>
                <a:latin typeface="Comic Sans MS" pitchFamily="66" charset="0"/>
              </a:rPr>
              <a:t>a. </a:t>
            </a:r>
            <a:r>
              <a:rPr lang="en-US" sz="2400" u="sng" dirty="0">
                <a:solidFill>
                  <a:srgbClr val="FF99FF"/>
                </a:solidFill>
                <a:latin typeface="Comic Sans MS" pitchFamily="66" charset="0"/>
              </a:rPr>
              <a:t>½ million</a:t>
            </a:r>
            <a:r>
              <a:rPr lang="en-US" sz="2400" dirty="0">
                <a:solidFill>
                  <a:srgbClr val="FF99FF"/>
                </a:solidFill>
                <a:latin typeface="Comic Sans MS" pitchFamily="66" charset="0"/>
              </a:rPr>
              <a:t> troops died in action</a:t>
            </a:r>
          </a:p>
          <a:p>
            <a:pPr marL="1285875" lvl="2" indent="-371475" algn="l">
              <a:buFontTx/>
              <a:buAutoNum type="romanLcPeriod"/>
            </a:pPr>
            <a:r>
              <a:rPr lang="en-US" sz="2400" dirty="0">
                <a:solidFill>
                  <a:srgbClr val="00FFFF"/>
                </a:solidFill>
                <a:latin typeface="Comic Sans MS" pitchFamily="66" charset="0"/>
              </a:rPr>
              <a:t>The Ho Chi Minh Trail</a:t>
            </a:r>
          </a:p>
          <a:p>
            <a:pPr marL="1743075" lvl="3" indent="-371475" algn="l"/>
            <a:r>
              <a:rPr lang="en-US" sz="2400" dirty="0">
                <a:solidFill>
                  <a:srgbClr val="FF99FF"/>
                </a:solidFill>
                <a:latin typeface="Comic Sans MS" pitchFamily="66" charset="0"/>
              </a:rPr>
              <a:t>a. Communists used trail that ran from North to South Vietnam via </a:t>
            </a:r>
            <a:r>
              <a:rPr lang="en-US" sz="2400" u="sng" dirty="0">
                <a:solidFill>
                  <a:srgbClr val="FF99FF"/>
                </a:solidFill>
                <a:latin typeface="Comic Sans MS" pitchFamily="66" charset="0"/>
              </a:rPr>
              <a:t>Cambodia </a:t>
            </a:r>
            <a:r>
              <a:rPr lang="en-US" sz="2400" dirty="0">
                <a:solidFill>
                  <a:srgbClr val="FF99FF"/>
                </a:solidFill>
                <a:latin typeface="Comic Sans MS" pitchFamily="66" charset="0"/>
              </a:rPr>
              <a:t>&amp; </a:t>
            </a:r>
            <a:r>
              <a:rPr lang="en-US" sz="2400" u="sng" dirty="0">
                <a:solidFill>
                  <a:srgbClr val="FF99FF"/>
                </a:solidFill>
                <a:latin typeface="Comic Sans MS" pitchFamily="66" charset="0"/>
              </a:rPr>
              <a:t>Laos</a:t>
            </a:r>
            <a:r>
              <a:rPr lang="en-US" sz="2400" dirty="0">
                <a:solidFill>
                  <a:srgbClr val="FF99FF"/>
                </a:solidFill>
                <a:latin typeface="Comic Sans MS" pitchFamily="66" charset="0"/>
              </a:rPr>
              <a:t> to transport equipment and troops.</a:t>
            </a:r>
          </a:p>
          <a:p>
            <a:pPr marL="1285875" lvl="2" indent="-371475" algn="l">
              <a:buFontTx/>
              <a:buAutoNum type="romanLcPeriod"/>
            </a:pPr>
            <a:r>
              <a:rPr lang="en-US" sz="2400" dirty="0">
                <a:solidFill>
                  <a:srgbClr val="00FFFF"/>
                </a:solidFill>
                <a:latin typeface="Comic Sans MS" pitchFamily="66" charset="0"/>
              </a:rPr>
              <a:t>The Plight of Vietnamese Civilians</a:t>
            </a:r>
          </a:p>
          <a:p>
            <a:pPr marL="1743075" lvl="3" indent="-371475" algn="l"/>
            <a:r>
              <a:rPr lang="en-US" sz="2400" dirty="0">
                <a:solidFill>
                  <a:srgbClr val="FF99FF"/>
                </a:solidFill>
                <a:latin typeface="Comic Sans MS" pitchFamily="66" charset="0"/>
              </a:rPr>
              <a:t>a. North - </a:t>
            </a:r>
            <a:r>
              <a:rPr lang="en-US" sz="2400" u="sng" dirty="0">
                <a:solidFill>
                  <a:srgbClr val="FF99FF"/>
                </a:solidFill>
                <a:latin typeface="Comic Sans MS" pitchFamily="66" charset="0"/>
              </a:rPr>
              <a:t>80%</a:t>
            </a:r>
            <a:r>
              <a:rPr lang="en-US" sz="2400" dirty="0">
                <a:solidFill>
                  <a:srgbClr val="FF99FF"/>
                </a:solidFill>
                <a:latin typeface="Comic Sans MS" pitchFamily="66" charset="0"/>
              </a:rPr>
              <a:t> killed were civilians</a:t>
            </a:r>
          </a:p>
          <a:p>
            <a:pPr marL="1743075" lvl="3" indent="-371475" algn="l"/>
            <a:r>
              <a:rPr lang="en-US" sz="2400" dirty="0">
                <a:solidFill>
                  <a:srgbClr val="FF99FF"/>
                </a:solidFill>
                <a:latin typeface="Comic Sans MS" pitchFamily="66" charset="0"/>
              </a:rPr>
              <a:t>b. South – U.S. destroyed villages</a:t>
            </a:r>
          </a:p>
          <a:p>
            <a:pPr marL="1743075" lvl="3" indent="-371475" algn="l"/>
            <a:r>
              <a:rPr lang="en-US" sz="2400" dirty="0">
                <a:solidFill>
                  <a:srgbClr val="FF99FF"/>
                </a:solidFill>
                <a:latin typeface="Comic Sans MS" pitchFamily="66" charset="0"/>
              </a:rPr>
              <a:t>c. </a:t>
            </a:r>
            <a:r>
              <a:rPr lang="en-US" sz="2400" u="sng" dirty="0">
                <a:solidFill>
                  <a:srgbClr val="FF99FF"/>
                </a:solidFill>
                <a:latin typeface="Comic Sans MS" pitchFamily="66" charset="0"/>
              </a:rPr>
              <a:t>Napalm</a:t>
            </a:r>
            <a:r>
              <a:rPr lang="en-US" sz="2400" dirty="0">
                <a:solidFill>
                  <a:srgbClr val="FF99FF"/>
                </a:solidFill>
                <a:latin typeface="Comic Sans MS" pitchFamily="66" charset="0"/>
              </a:rPr>
              <a:t> bombs used – burned whatever it touched.</a:t>
            </a:r>
          </a:p>
          <a:p>
            <a:pPr marL="371475" indent="-371475" algn="l">
              <a:buFontTx/>
              <a:buAutoNum type="romanLcPeriod"/>
            </a:pPr>
            <a:endParaRPr lang="en-US" sz="2400" dirty="0">
              <a:solidFill>
                <a:srgbClr val="FF99FF"/>
              </a:solidFill>
              <a:latin typeface="Comic Sans MS" pitchFamily="66" charset="0"/>
            </a:endParaRPr>
          </a:p>
          <a:p>
            <a:pPr marL="1285875" lvl="2" indent="-371475" algn="l">
              <a:buFontTx/>
              <a:buAutoNum type="romanLcPeriod"/>
            </a:pPr>
            <a:endParaRPr lang="en-US" sz="2400" dirty="0">
              <a:solidFill>
                <a:srgbClr val="FFFF00"/>
              </a:solidFill>
              <a:latin typeface="Comic Sans MS" pitchFamily="66" charset="0"/>
            </a:endParaRPr>
          </a:p>
          <a:p>
            <a:pPr marL="828675" lvl="1" indent="-371475" algn="l"/>
            <a:endParaRPr lang="en-US" sz="2400" dirty="0">
              <a:solidFill>
                <a:srgbClr val="66FF33"/>
              </a:solidFill>
              <a:latin typeface="Comic Sans MS" pitchFamily="66" charset="0"/>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429058">
                                            <p:txEl>
                                              <p:pRg st="0" end="0"/>
                                            </p:txEl>
                                          </p:spTgt>
                                        </p:tgtEl>
                                        <p:attrNameLst>
                                          <p:attrName>style.visibility</p:attrName>
                                        </p:attrNameLst>
                                      </p:cBhvr>
                                      <p:to>
                                        <p:strVal val="visible"/>
                                      </p:to>
                                    </p:set>
                                    <p:anim calcmode="discrete" valueType="clr">
                                      <p:cBhvr override="childStyle">
                                        <p:cTn id="7" dur="80"/>
                                        <p:tgtEl>
                                          <p:spTgt spid="42905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29058">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429058">
                                            <p:txEl>
                                              <p:pRg st="0" end="0"/>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429058">
                                            <p:txEl>
                                              <p:pRg st="1" end="1"/>
                                            </p:txEl>
                                          </p:spTgt>
                                        </p:tgtEl>
                                        <p:attrNameLst>
                                          <p:attrName>style.visibility</p:attrName>
                                        </p:attrNameLst>
                                      </p:cBhvr>
                                      <p:to>
                                        <p:strVal val="visible"/>
                                      </p:to>
                                    </p:set>
                                    <p:anim calcmode="discrete" valueType="clr">
                                      <p:cBhvr override="childStyle">
                                        <p:cTn id="14" dur="80"/>
                                        <p:tgtEl>
                                          <p:spTgt spid="429058">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429058">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429058">
                                            <p:txEl>
                                              <p:pRg st="1" end="1"/>
                                            </p:txEl>
                                          </p:spTgt>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7" presetClass="entr" presetSubtype="0" fill="hold" nodeType="clickEffect">
                                  <p:stCondLst>
                                    <p:cond delay="0"/>
                                  </p:stCondLst>
                                  <p:iterate type="lt">
                                    <p:tmPct val="50000"/>
                                  </p:iterate>
                                  <p:childTnLst>
                                    <p:set>
                                      <p:cBhvr>
                                        <p:cTn id="20" dur="1" fill="hold">
                                          <p:stCondLst>
                                            <p:cond delay="0"/>
                                          </p:stCondLst>
                                        </p:cTn>
                                        <p:tgtEl>
                                          <p:spTgt spid="429058">
                                            <p:txEl>
                                              <p:pRg st="2" end="2"/>
                                            </p:txEl>
                                          </p:spTgt>
                                        </p:tgtEl>
                                        <p:attrNameLst>
                                          <p:attrName>style.visibility</p:attrName>
                                        </p:attrNameLst>
                                      </p:cBhvr>
                                      <p:to>
                                        <p:strVal val="visible"/>
                                      </p:to>
                                    </p:set>
                                    <p:anim calcmode="discrete" valueType="clr">
                                      <p:cBhvr override="childStyle">
                                        <p:cTn id="21" dur="80"/>
                                        <p:tgtEl>
                                          <p:spTgt spid="429058">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429058">
                                            <p:txEl>
                                              <p:pRg st="2" end="2"/>
                                            </p:txEl>
                                          </p:spTgt>
                                        </p:tgtEl>
                                        <p:attrNameLst>
                                          <p:attrName>fillcolor</p:attrName>
                                        </p:attrNameLst>
                                      </p:cBhvr>
                                      <p:tavLst>
                                        <p:tav tm="0">
                                          <p:val>
                                            <p:clrVal>
                                              <a:schemeClr val="accent2"/>
                                            </p:clrVal>
                                          </p:val>
                                        </p:tav>
                                        <p:tav tm="50000">
                                          <p:val>
                                            <p:clrVal>
                                              <a:schemeClr val="hlink"/>
                                            </p:clrVal>
                                          </p:val>
                                        </p:tav>
                                      </p:tavLst>
                                    </p:anim>
                                    <p:set>
                                      <p:cBhvr>
                                        <p:cTn id="23" dur="80"/>
                                        <p:tgtEl>
                                          <p:spTgt spid="429058">
                                            <p:txEl>
                                              <p:pRg st="2" end="2"/>
                                            </p:txEl>
                                          </p:spTgt>
                                        </p:tgtEl>
                                        <p:attrNameLst>
                                          <p:attrName>fill.type</p:attrName>
                                        </p:attrNameLst>
                                      </p:cBhvr>
                                      <p:to>
                                        <p:strVal val="solid"/>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27" presetClass="entr" presetSubtype="0" fill="hold" nodeType="clickEffect">
                                  <p:stCondLst>
                                    <p:cond delay="0"/>
                                  </p:stCondLst>
                                  <p:iterate type="lt">
                                    <p:tmPct val="50000"/>
                                  </p:iterate>
                                  <p:childTnLst>
                                    <p:set>
                                      <p:cBhvr>
                                        <p:cTn id="27" dur="1" fill="hold">
                                          <p:stCondLst>
                                            <p:cond delay="0"/>
                                          </p:stCondLst>
                                        </p:cTn>
                                        <p:tgtEl>
                                          <p:spTgt spid="429058">
                                            <p:txEl>
                                              <p:pRg st="3" end="3"/>
                                            </p:txEl>
                                          </p:spTgt>
                                        </p:tgtEl>
                                        <p:attrNameLst>
                                          <p:attrName>style.visibility</p:attrName>
                                        </p:attrNameLst>
                                      </p:cBhvr>
                                      <p:to>
                                        <p:strVal val="visible"/>
                                      </p:to>
                                    </p:set>
                                    <p:anim calcmode="discrete" valueType="clr">
                                      <p:cBhvr override="childStyle">
                                        <p:cTn id="28" dur="80"/>
                                        <p:tgtEl>
                                          <p:spTgt spid="429058">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429058">
                                            <p:txEl>
                                              <p:pRg st="3" end="3"/>
                                            </p:txEl>
                                          </p:spTgt>
                                        </p:tgtEl>
                                        <p:attrNameLst>
                                          <p:attrName>fillcolor</p:attrName>
                                        </p:attrNameLst>
                                      </p:cBhvr>
                                      <p:tavLst>
                                        <p:tav tm="0">
                                          <p:val>
                                            <p:clrVal>
                                              <a:schemeClr val="accent2"/>
                                            </p:clrVal>
                                          </p:val>
                                        </p:tav>
                                        <p:tav tm="50000">
                                          <p:val>
                                            <p:clrVal>
                                              <a:schemeClr val="hlink"/>
                                            </p:clrVal>
                                          </p:val>
                                        </p:tav>
                                      </p:tavLst>
                                    </p:anim>
                                    <p:set>
                                      <p:cBhvr>
                                        <p:cTn id="30" dur="80"/>
                                        <p:tgtEl>
                                          <p:spTgt spid="429058">
                                            <p:txEl>
                                              <p:pRg st="3" end="3"/>
                                            </p:txEl>
                                          </p:spTgt>
                                        </p:tgtEl>
                                        <p:attrNameLst>
                                          <p:attrName>fill.type</p:attrName>
                                        </p:attrNameLst>
                                      </p:cBhvr>
                                      <p:to>
                                        <p:strVal val="solid"/>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27" presetClass="entr" presetSubtype="0" fill="hold" nodeType="clickEffect">
                                  <p:stCondLst>
                                    <p:cond delay="0"/>
                                  </p:stCondLst>
                                  <p:iterate type="lt">
                                    <p:tmPct val="50000"/>
                                  </p:iterate>
                                  <p:childTnLst>
                                    <p:set>
                                      <p:cBhvr>
                                        <p:cTn id="34" dur="1" fill="hold">
                                          <p:stCondLst>
                                            <p:cond delay="0"/>
                                          </p:stCondLst>
                                        </p:cTn>
                                        <p:tgtEl>
                                          <p:spTgt spid="429058">
                                            <p:txEl>
                                              <p:pRg st="4" end="4"/>
                                            </p:txEl>
                                          </p:spTgt>
                                        </p:tgtEl>
                                        <p:attrNameLst>
                                          <p:attrName>style.visibility</p:attrName>
                                        </p:attrNameLst>
                                      </p:cBhvr>
                                      <p:to>
                                        <p:strVal val="visible"/>
                                      </p:to>
                                    </p:set>
                                    <p:anim calcmode="discrete" valueType="clr">
                                      <p:cBhvr override="childStyle">
                                        <p:cTn id="35" dur="80"/>
                                        <p:tgtEl>
                                          <p:spTgt spid="429058">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429058">
                                            <p:txEl>
                                              <p:pRg st="4" end="4"/>
                                            </p:txEl>
                                          </p:spTgt>
                                        </p:tgtEl>
                                        <p:attrNameLst>
                                          <p:attrName>fillcolor</p:attrName>
                                        </p:attrNameLst>
                                      </p:cBhvr>
                                      <p:tavLst>
                                        <p:tav tm="0">
                                          <p:val>
                                            <p:clrVal>
                                              <a:schemeClr val="accent2"/>
                                            </p:clrVal>
                                          </p:val>
                                        </p:tav>
                                        <p:tav tm="50000">
                                          <p:val>
                                            <p:clrVal>
                                              <a:schemeClr val="hlink"/>
                                            </p:clrVal>
                                          </p:val>
                                        </p:tav>
                                      </p:tavLst>
                                    </p:anim>
                                    <p:set>
                                      <p:cBhvr>
                                        <p:cTn id="37" dur="80"/>
                                        <p:tgtEl>
                                          <p:spTgt spid="429058">
                                            <p:txEl>
                                              <p:pRg st="4" end="4"/>
                                            </p:txEl>
                                          </p:spTgt>
                                        </p:tgtEl>
                                        <p:attrNameLst>
                                          <p:attrName>fill.type</p:attrName>
                                        </p:attrNameLst>
                                      </p:cBhvr>
                                      <p:to>
                                        <p:strVal val="solid"/>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27" presetClass="entr" presetSubtype="0" fill="hold" nodeType="clickEffect">
                                  <p:stCondLst>
                                    <p:cond delay="0"/>
                                  </p:stCondLst>
                                  <p:iterate type="lt">
                                    <p:tmPct val="50000"/>
                                  </p:iterate>
                                  <p:childTnLst>
                                    <p:set>
                                      <p:cBhvr>
                                        <p:cTn id="41" dur="1" fill="hold">
                                          <p:stCondLst>
                                            <p:cond delay="0"/>
                                          </p:stCondLst>
                                        </p:cTn>
                                        <p:tgtEl>
                                          <p:spTgt spid="429058">
                                            <p:txEl>
                                              <p:pRg st="5" end="5"/>
                                            </p:txEl>
                                          </p:spTgt>
                                        </p:tgtEl>
                                        <p:attrNameLst>
                                          <p:attrName>style.visibility</p:attrName>
                                        </p:attrNameLst>
                                      </p:cBhvr>
                                      <p:to>
                                        <p:strVal val="visible"/>
                                      </p:to>
                                    </p:set>
                                    <p:anim calcmode="discrete" valueType="clr">
                                      <p:cBhvr override="childStyle">
                                        <p:cTn id="42" dur="80"/>
                                        <p:tgtEl>
                                          <p:spTgt spid="429058">
                                            <p:txEl>
                                              <p:pRg st="5" end="5"/>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3" dur="80"/>
                                        <p:tgtEl>
                                          <p:spTgt spid="429058">
                                            <p:txEl>
                                              <p:pRg st="5" end="5"/>
                                            </p:txEl>
                                          </p:spTgt>
                                        </p:tgtEl>
                                        <p:attrNameLst>
                                          <p:attrName>fillcolor</p:attrName>
                                        </p:attrNameLst>
                                      </p:cBhvr>
                                      <p:tavLst>
                                        <p:tav tm="0">
                                          <p:val>
                                            <p:clrVal>
                                              <a:schemeClr val="accent2"/>
                                            </p:clrVal>
                                          </p:val>
                                        </p:tav>
                                        <p:tav tm="50000">
                                          <p:val>
                                            <p:clrVal>
                                              <a:schemeClr val="hlink"/>
                                            </p:clrVal>
                                          </p:val>
                                        </p:tav>
                                      </p:tavLst>
                                    </p:anim>
                                    <p:set>
                                      <p:cBhvr>
                                        <p:cTn id="44" dur="80"/>
                                        <p:tgtEl>
                                          <p:spTgt spid="429058">
                                            <p:txEl>
                                              <p:pRg st="5" end="5"/>
                                            </p:txEl>
                                          </p:spTgt>
                                        </p:tgtEl>
                                        <p:attrNameLst>
                                          <p:attrName>fill.type</p:attrName>
                                        </p:attrNameLst>
                                      </p:cBhvr>
                                      <p:to>
                                        <p:strVal val="solid"/>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27" presetClass="entr" presetSubtype="0" fill="hold" nodeType="clickEffect">
                                  <p:stCondLst>
                                    <p:cond delay="0"/>
                                  </p:stCondLst>
                                  <p:iterate type="lt">
                                    <p:tmPct val="50000"/>
                                  </p:iterate>
                                  <p:childTnLst>
                                    <p:set>
                                      <p:cBhvr>
                                        <p:cTn id="48" dur="1" fill="hold">
                                          <p:stCondLst>
                                            <p:cond delay="0"/>
                                          </p:stCondLst>
                                        </p:cTn>
                                        <p:tgtEl>
                                          <p:spTgt spid="429058">
                                            <p:txEl>
                                              <p:pRg st="6" end="6"/>
                                            </p:txEl>
                                          </p:spTgt>
                                        </p:tgtEl>
                                        <p:attrNameLst>
                                          <p:attrName>style.visibility</p:attrName>
                                        </p:attrNameLst>
                                      </p:cBhvr>
                                      <p:to>
                                        <p:strVal val="visible"/>
                                      </p:to>
                                    </p:set>
                                    <p:anim calcmode="discrete" valueType="clr">
                                      <p:cBhvr override="childStyle">
                                        <p:cTn id="49" dur="80"/>
                                        <p:tgtEl>
                                          <p:spTgt spid="429058">
                                            <p:txEl>
                                              <p:pRg st="6" end="6"/>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50" dur="80"/>
                                        <p:tgtEl>
                                          <p:spTgt spid="429058">
                                            <p:txEl>
                                              <p:pRg st="6" end="6"/>
                                            </p:txEl>
                                          </p:spTgt>
                                        </p:tgtEl>
                                        <p:attrNameLst>
                                          <p:attrName>fillcolor</p:attrName>
                                        </p:attrNameLst>
                                      </p:cBhvr>
                                      <p:tavLst>
                                        <p:tav tm="0">
                                          <p:val>
                                            <p:clrVal>
                                              <a:schemeClr val="accent2"/>
                                            </p:clrVal>
                                          </p:val>
                                        </p:tav>
                                        <p:tav tm="50000">
                                          <p:val>
                                            <p:clrVal>
                                              <a:schemeClr val="hlink"/>
                                            </p:clrVal>
                                          </p:val>
                                        </p:tav>
                                      </p:tavLst>
                                    </p:anim>
                                    <p:set>
                                      <p:cBhvr>
                                        <p:cTn id="51" dur="80"/>
                                        <p:tgtEl>
                                          <p:spTgt spid="429058">
                                            <p:txEl>
                                              <p:pRg st="6" end="6"/>
                                            </p:txEl>
                                          </p:spTgt>
                                        </p:tgtEl>
                                        <p:attrNameLst>
                                          <p:attrName>fill.type</p:attrName>
                                        </p:attrNameLst>
                                      </p:cBhvr>
                                      <p:to>
                                        <p:strVal val="solid"/>
                                      </p:to>
                                    </p:set>
                                  </p:childTnLst>
                                </p:cTn>
                              </p:par>
                            </p:childTnLst>
                          </p:cTn>
                        </p:par>
                      </p:childTnLst>
                    </p:cTn>
                  </p:par>
                  <p:par>
                    <p:cTn id="52" fill="hold" nodeType="clickPar">
                      <p:stCondLst>
                        <p:cond delay="indefinite"/>
                      </p:stCondLst>
                      <p:childTnLst>
                        <p:par>
                          <p:cTn id="53" fill="hold" nodeType="withGroup">
                            <p:stCondLst>
                              <p:cond delay="0"/>
                            </p:stCondLst>
                            <p:childTnLst>
                              <p:par>
                                <p:cTn id="54" presetID="27" presetClass="entr" presetSubtype="0" fill="hold" nodeType="clickEffect">
                                  <p:stCondLst>
                                    <p:cond delay="0"/>
                                  </p:stCondLst>
                                  <p:iterate type="lt">
                                    <p:tmPct val="50000"/>
                                  </p:iterate>
                                  <p:childTnLst>
                                    <p:set>
                                      <p:cBhvr>
                                        <p:cTn id="55" dur="1" fill="hold">
                                          <p:stCondLst>
                                            <p:cond delay="0"/>
                                          </p:stCondLst>
                                        </p:cTn>
                                        <p:tgtEl>
                                          <p:spTgt spid="429058">
                                            <p:txEl>
                                              <p:pRg st="7" end="7"/>
                                            </p:txEl>
                                          </p:spTgt>
                                        </p:tgtEl>
                                        <p:attrNameLst>
                                          <p:attrName>style.visibility</p:attrName>
                                        </p:attrNameLst>
                                      </p:cBhvr>
                                      <p:to>
                                        <p:strVal val="visible"/>
                                      </p:to>
                                    </p:set>
                                    <p:anim calcmode="discrete" valueType="clr">
                                      <p:cBhvr override="childStyle">
                                        <p:cTn id="56" dur="80"/>
                                        <p:tgtEl>
                                          <p:spTgt spid="429058">
                                            <p:txEl>
                                              <p:pRg st="7" end="7"/>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57" dur="80"/>
                                        <p:tgtEl>
                                          <p:spTgt spid="429058">
                                            <p:txEl>
                                              <p:pRg st="7" end="7"/>
                                            </p:txEl>
                                          </p:spTgt>
                                        </p:tgtEl>
                                        <p:attrNameLst>
                                          <p:attrName>fillcolor</p:attrName>
                                        </p:attrNameLst>
                                      </p:cBhvr>
                                      <p:tavLst>
                                        <p:tav tm="0">
                                          <p:val>
                                            <p:clrVal>
                                              <a:schemeClr val="accent2"/>
                                            </p:clrVal>
                                          </p:val>
                                        </p:tav>
                                        <p:tav tm="50000">
                                          <p:val>
                                            <p:clrVal>
                                              <a:schemeClr val="hlink"/>
                                            </p:clrVal>
                                          </p:val>
                                        </p:tav>
                                      </p:tavLst>
                                    </p:anim>
                                    <p:set>
                                      <p:cBhvr>
                                        <p:cTn id="58" dur="80"/>
                                        <p:tgtEl>
                                          <p:spTgt spid="429058">
                                            <p:txEl>
                                              <p:pRg st="7" end="7"/>
                                            </p:txEl>
                                          </p:spTgt>
                                        </p:tgtEl>
                                        <p:attrNameLst>
                                          <p:attrName>fill.type</p:attrName>
                                        </p:attrNameLst>
                                      </p:cBhvr>
                                      <p:to>
                                        <p:strVal val="solid"/>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27" presetClass="entr" presetSubtype="0" fill="hold" nodeType="clickEffect">
                                  <p:stCondLst>
                                    <p:cond delay="0"/>
                                  </p:stCondLst>
                                  <p:iterate type="lt">
                                    <p:tmPct val="50000"/>
                                  </p:iterate>
                                  <p:childTnLst>
                                    <p:set>
                                      <p:cBhvr>
                                        <p:cTn id="62" dur="1" fill="hold">
                                          <p:stCondLst>
                                            <p:cond delay="0"/>
                                          </p:stCondLst>
                                        </p:cTn>
                                        <p:tgtEl>
                                          <p:spTgt spid="429058">
                                            <p:txEl>
                                              <p:pRg st="8" end="8"/>
                                            </p:txEl>
                                          </p:spTgt>
                                        </p:tgtEl>
                                        <p:attrNameLst>
                                          <p:attrName>style.visibility</p:attrName>
                                        </p:attrNameLst>
                                      </p:cBhvr>
                                      <p:to>
                                        <p:strVal val="visible"/>
                                      </p:to>
                                    </p:set>
                                    <p:anim calcmode="discrete" valueType="clr">
                                      <p:cBhvr override="childStyle">
                                        <p:cTn id="63" dur="80"/>
                                        <p:tgtEl>
                                          <p:spTgt spid="429058">
                                            <p:txEl>
                                              <p:pRg st="8" end="8"/>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64" dur="80"/>
                                        <p:tgtEl>
                                          <p:spTgt spid="429058">
                                            <p:txEl>
                                              <p:pRg st="8" end="8"/>
                                            </p:txEl>
                                          </p:spTgt>
                                        </p:tgtEl>
                                        <p:attrNameLst>
                                          <p:attrName>fillcolor</p:attrName>
                                        </p:attrNameLst>
                                      </p:cBhvr>
                                      <p:tavLst>
                                        <p:tav tm="0">
                                          <p:val>
                                            <p:clrVal>
                                              <a:schemeClr val="accent2"/>
                                            </p:clrVal>
                                          </p:val>
                                        </p:tav>
                                        <p:tav tm="50000">
                                          <p:val>
                                            <p:clrVal>
                                              <a:schemeClr val="hlink"/>
                                            </p:clrVal>
                                          </p:val>
                                        </p:tav>
                                      </p:tavLst>
                                    </p:anim>
                                    <p:set>
                                      <p:cBhvr>
                                        <p:cTn id="65" dur="80"/>
                                        <p:tgtEl>
                                          <p:spTgt spid="429058">
                                            <p:txEl>
                                              <p:pRg st="8" end="8"/>
                                            </p:txEl>
                                          </p:spTgt>
                                        </p:tgtEl>
                                        <p:attrNameLst>
                                          <p:attrName>fill.type</p:attrName>
                                        </p:attrNameLst>
                                      </p:cBhvr>
                                      <p:to>
                                        <p:strVal val="solid"/>
                                      </p:to>
                                    </p:set>
                                  </p:childTnLst>
                                </p:cTn>
                              </p:par>
                            </p:childTnLst>
                          </p:cTn>
                        </p:par>
                      </p:childTnLst>
                    </p:cTn>
                  </p:par>
                  <p:par>
                    <p:cTn id="66" fill="hold" nodeType="clickPar">
                      <p:stCondLst>
                        <p:cond delay="indefinite"/>
                      </p:stCondLst>
                      <p:childTnLst>
                        <p:par>
                          <p:cTn id="67" fill="hold" nodeType="withGroup">
                            <p:stCondLst>
                              <p:cond delay="0"/>
                            </p:stCondLst>
                            <p:childTnLst>
                              <p:par>
                                <p:cTn id="68" presetID="27" presetClass="entr" presetSubtype="0" fill="hold" nodeType="clickEffect">
                                  <p:stCondLst>
                                    <p:cond delay="0"/>
                                  </p:stCondLst>
                                  <p:iterate type="lt">
                                    <p:tmPct val="50000"/>
                                  </p:iterate>
                                  <p:childTnLst>
                                    <p:set>
                                      <p:cBhvr>
                                        <p:cTn id="69" dur="1" fill="hold">
                                          <p:stCondLst>
                                            <p:cond delay="0"/>
                                          </p:stCondLst>
                                        </p:cTn>
                                        <p:tgtEl>
                                          <p:spTgt spid="429058">
                                            <p:txEl>
                                              <p:pRg st="9" end="9"/>
                                            </p:txEl>
                                          </p:spTgt>
                                        </p:tgtEl>
                                        <p:attrNameLst>
                                          <p:attrName>style.visibility</p:attrName>
                                        </p:attrNameLst>
                                      </p:cBhvr>
                                      <p:to>
                                        <p:strVal val="visible"/>
                                      </p:to>
                                    </p:set>
                                    <p:anim calcmode="discrete" valueType="clr">
                                      <p:cBhvr override="childStyle">
                                        <p:cTn id="70" dur="80"/>
                                        <p:tgtEl>
                                          <p:spTgt spid="429058">
                                            <p:txEl>
                                              <p:pRg st="9" end="9"/>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71" dur="80"/>
                                        <p:tgtEl>
                                          <p:spTgt spid="429058">
                                            <p:txEl>
                                              <p:pRg st="9" end="9"/>
                                            </p:txEl>
                                          </p:spTgt>
                                        </p:tgtEl>
                                        <p:attrNameLst>
                                          <p:attrName>fillcolor</p:attrName>
                                        </p:attrNameLst>
                                      </p:cBhvr>
                                      <p:tavLst>
                                        <p:tav tm="0">
                                          <p:val>
                                            <p:clrVal>
                                              <a:schemeClr val="accent2"/>
                                            </p:clrVal>
                                          </p:val>
                                        </p:tav>
                                        <p:tav tm="50000">
                                          <p:val>
                                            <p:clrVal>
                                              <a:schemeClr val="hlink"/>
                                            </p:clrVal>
                                          </p:val>
                                        </p:tav>
                                      </p:tavLst>
                                    </p:anim>
                                    <p:set>
                                      <p:cBhvr>
                                        <p:cTn id="72" dur="80"/>
                                        <p:tgtEl>
                                          <p:spTgt spid="429058">
                                            <p:txEl>
                                              <p:pRg st="9" end="9"/>
                                            </p:txEl>
                                          </p:spTgt>
                                        </p:tgtEl>
                                        <p:attrNameLst>
                                          <p:attrName>fill.type</p:attrName>
                                        </p:attrNameLst>
                                      </p:cBhvr>
                                      <p:to>
                                        <p:strVal val="solid"/>
                                      </p:to>
                                    </p:set>
                                  </p:childTnLst>
                                </p:cTn>
                              </p:par>
                            </p:childTnLst>
                          </p:cTn>
                        </p:par>
                      </p:childTnLst>
                    </p:cTn>
                  </p:par>
                  <p:par>
                    <p:cTn id="73" fill="hold" nodeType="clickPar">
                      <p:stCondLst>
                        <p:cond delay="indefinite"/>
                      </p:stCondLst>
                      <p:childTnLst>
                        <p:par>
                          <p:cTn id="74" fill="hold" nodeType="withGroup">
                            <p:stCondLst>
                              <p:cond delay="0"/>
                            </p:stCondLst>
                            <p:childTnLst>
                              <p:par>
                                <p:cTn id="75" presetID="27" presetClass="entr" presetSubtype="0" fill="hold" nodeType="clickEffect">
                                  <p:stCondLst>
                                    <p:cond delay="0"/>
                                  </p:stCondLst>
                                  <p:iterate type="lt">
                                    <p:tmPct val="50000"/>
                                  </p:iterate>
                                  <p:childTnLst>
                                    <p:set>
                                      <p:cBhvr>
                                        <p:cTn id="76" dur="1" fill="hold">
                                          <p:stCondLst>
                                            <p:cond delay="0"/>
                                          </p:stCondLst>
                                        </p:cTn>
                                        <p:tgtEl>
                                          <p:spTgt spid="429058">
                                            <p:txEl>
                                              <p:pRg st="10" end="10"/>
                                            </p:txEl>
                                          </p:spTgt>
                                        </p:tgtEl>
                                        <p:attrNameLst>
                                          <p:attrName>style.visibility</p:attrName>
                                        </p:attrNameLst>
                                      </p:cBhvr>
                                      <p:to>
                                        <p:strVal val="visible"/>
                                      </p:to>
                                    </p:set>
                                    <p:anim calcmode="discrete" valueType="clr">
                                      <p:cBhvr override="childStyle">
                                        <p:cTn id="77" dur="80"/>
                                        <p:tgtEl>
                                          <p:spTgt spid="429058">
                                            <p:txEl>
                                              <p:pRg st="10" end="1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78" dur="80"/>
                                        <p:tgtEl>
                                          <p:spTgt spid="429058">
                                            <p:txEl>
                                              <p:pRg st="10" end="10"/>
                                            </p:txEl>
                                          </p:spTgt>
                                        </p:tgtEl>
                                        <p:attrNameLst>
                                          <p:attrName>fillcolor</p:attrName>
                                        </p:attrNameLst>
                                      </p:cBhvr>
                                      <p:tavLst>
                                        <p:tav tm="0">
                                          <p:val>
                                            <p:clrVal>
                                              <a:schemeClr val="accent2"/>
                                            </p:clrVal>
                                          </p:val>
                                        </p:tav>
                                        <p:tav tm="50000">
                                          <p:val>
                                            <p:clrVal>
                                              <a:schemeClr val="hlink"/>
                                            </p:clrVal>
                                          </p:val>
                                        </p:tav>
                                      </p:tavLst>
                                    </p:anim>
                                    <p:set>
                                      <p:cBhvr>
                                        <p:cTn id="79" dur="80"/>
                                        <p:tgtEl>
                                          <p:spTgt spid="429058">
                                            <p:txEl>
                                              <p:pRg st="10" end="1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9318" name="Picture 6" descr="CL6812_closeup"/>
          <p:cNvPicPr>
            <a:picLocks noChangeAspect="1" noChangeArrowheads="1"/>
          </p:cNvPicPr>
          <p:nvPr/>
        </p:nvPicPr>
        <p:blipFill>
          <a:blip r:embed="rId5" cstate="print"/>
          <a:srcRect/>
          <a:stretch>
            <a:fillRect/>
          </a:stretch>
        </p:blipFill>
        <p:spPr bwMode="auto">
          <a:xfrm>
            <a:off x="4876800" y="2133600"/>
            <a:ext cx="3733800" cy="2673350"/>
          </a:xfrm>
          <a:prstGeom prst="rect">
            <a:avLst/>
          </a:prstGeom>
          <a:noFill/>
          <a:ln w="28575">
            <a:solidFill>
              <a:srgbClr val="FF0000"/>
            </a:solidFill>
            <a:miter lim="800000"/>
            <a:headEnd/>
            <a:tailEnd/>
          </a:ln>
        </p:spPr>
      </p:pic>
      <p:pic>
        <p:nvPicPr>
          <p:cNvPr id="269314" name="Picture 2" descr="DH7201_closeup"/>
          <p:cNvPicPr>
            <a:picLocks noChangeAspect="1" noChangeArrowheads="1"/>
          </p:cNvPicPr>
          <p:nvPr/>
        </p:nvPicPr>
        <p:blipFill>
          <a:blip r:embed="rId6" cstate="print"/>
          <a:srcRect/>
          <a:stretch>
            <a:fillRect/>
          </a:stretch>
        </p:blipFill>
        <p:spPr bwMode="auto">
          <a:xfrm>
            <a:off x="1143000" y="762000"/>
            <a:ext cx="3514725" cy="5334000"/>
          </a:xfrm>
          <a:prstGeom prst="rect">
            <a:avLst/>
          </a:prstGeom>
          <a:noFill/>
          <a:ln w="28575">
            <a:solidFill>
              <a:srgbClr val="FF0000"/>
            </a:solidFill>
            <a:miter lim="800000"/>
            <a:headEnd/>
            <a:tailEnd/>
          </a:ln>
        </p:spPr>
      </p:pic>
      <p:pic>
        <p:nvPicPr>
          <p:cNvPr id="269316" name="Picture 4" descr="HH6612_closeup"/>
          <p:cNvPicPr>
            <a:picLocks noChangeAspect="1" noChangeArrowheads="1"/>
          </p:cNvPicPr>
          <p:nvPr/>
        </p:nvPicPr>
        <p:blipFill>
          <a:blip r:embed="rId7" cstate="print"/>
          <a:srcRect/>
          <a:stretch>
            <a:fillRect/>
          </a:stretch>
        </p:blipFill>
        <p:spPr bwMode="auto">
          <a:xfrm>
            <a:off x="5029200" y="762000"/>
            <a:ext cx="3551238" cy="5334000"/>
          </a:xfrm>
          <a:prstGeom prst="rect">
            <a:avLst/>
          </a:prstGeom>
          <a:noFill/>
          <a:ln w="28575">
            <a:solidFill>
              <a:srgbClr val="FF0000"/>
            </a:solidFill>
            <a:miter lim="800000"/>
            <a:headEnd/>
            <a:tailEnd/>
          </a:ln>
        </p:spPr>
      </p:pic>
      <p:sp>
        <p:nvSpPr>
          <p:cNvPr id="269326" name="Text Box 14"/>
          <p:cNvSpPr txBox="1">
            <a:spLocks noChangeArrowheads="1"/>
          </p:cNvSpPr>
          <p:nvPr/>
        </p:nvSpPr>
        <p:spPr bwMode="auto">
          <a:xfrm>
            <a:off x="228600" y="228600"/>
            <a:ext cx="5791200" cy="457200"/>
          </a:xfrm>
          <a:prstGeom prst="rect">
            <a:avLst/>
          </a:prstGeom>
          <a:noFill/>
          <a:ln w="9525" algn="ctr">
            <a:noFill/>
            <a:miter lim="800000"/>
            <a:headEnd/>
            <a:tailEnd/>
          </a:ln>
        </p:spPr>
        <p:txBody>
          <a:bodyPr>
            <a:spAutoFit/>
          </a:bodyPr>
          <a:lstStyle/>
          <a:p>
            <a:pPr algn="l">
              <a:spcBef>
                <a:spcPct val="50000"/>
              </a:spcBef>
            </a:pPr>
            <a:r>
              <a:rPr lang="en-US" sz="2400" b="1">
                <a:solidFill>
                  <a:schemeClr val="bg1"/>
                </a:solidFill>
                <a:latin typeface="Courier New" pitchFamily="49" charset="0"/>
              </a:rPr>
              <a:t>Total War in Vietnam</a:t>
            </a:r>
          </a:p>
        </p:txBody>
      </p:sp>
      <p:pic>
        <p:nvPicPr>
          <p:cNvPr id="269315" name="Picture 3" descr="viet-show11"/>
          <p:cNvPicPr>
            <a:picLocks noChangeAspect="1" noChangeArrowheads="1"/>
          </p:cNvPicPr>
          <p:nvPr/>
        </p:nvPicPr>
        <p:blipFill>
          <a:blip r:embed="rId8" cstate="print"/>
          <a:srcRect l="1869" t="2347" r="1869" b="2431"/>
          <a:stretch>
            <a:fillRect/>
          </a:stretch>
        </p:blipFill>
        <p:spPr bwMode="auto">
          <a:xfrm>
            <a:off x="762000" y="762000"/>
            <a:ext cx="7848600" cy="5411788"/>
          </a:xfrm>
          <a:prstGeom prst="rect">
            <a:avLst/>
          </a:prstGeom>
          <a:noFill/>
          <a:ln w="28575">
            <a:solidFill>
              <a:srgbClr val="FF0000"/>
            </a:solidFill>
            <a:miter lim="800000"/>
            <a:headEnd/>
            <a:tailEnd/>
          </a:ln>
        </p:spPr>
      </p:pic>
      <p:pic>
        <p:nvPicPr>
          <p:cNvPr id="269319" name="Picture 7" descr="4"/>
          <p:cNvPicPr>
            <a:picLocks noChangeAspect="1" noChangeArrowheads="1"/>
          </p:cNvPicPr>
          <p:nvPr/>
        </p:nvPicPr>
        <p:blipFill>
          <a:blip r:embed="rId9" cstate="print"/>
          <a:srcRect l="2815" t="934" r="2815" b="3067"/>
          <a:stretch>
            <a:fillRect/>
          </a:stretch>
        </p:blipFill>
        <p:spPr bwMode="auto">
          <a:xfrm>
            <a:off x="1981200" y="762000"/>
            <a:ext cx="5287963" cy="5410200"/>
          </a:xfrm>
          <a:prstGeom prst="rect">
            <a:avLst/>
          </a:prstGeom>
          <a:noFill/>
          <a:ln w="28575">
            <a:solidFill>
              <a:srgbClr val="FF0000"/>
            </a:solidFill>
            <a:miter lim="800000"/>
            <a:headEnd/>
            <a:tailEnd/>
          </a:ln>
        </p:spPr>
      </p:pic>
      <p:pic>
        <p:nvPicPr>
          <p:cNvPr id="269317" name="Picture 5" descr="viet cong dead"/>
          <p:cNvPicPr>
            <a:picLocks noChangeAspect="1" noChangeArrowheads="1"/>
          </p:cNvPicPr>
          <p:nvPr/>
        </p:nvPicPr>
        <p:blipFill>
          <a:blip r:embed="rId10" cstate="print"/>
          <a:srcRect/>
          <a:stretch>
            <a:fillRect/>
          </a:stretch>
        </p:blipFill>
        <p:spPr bwMode="auto">
          <a:xfrm>
            <a:off x="1371600" y="762000"/>
            <a:ext cx="6629400" cy="5422900"/>
          </a:xfrm>
          <a:prstGeom prst="rect">
            <a:avLst/>
          </a:prstGeom>
          <a:noFill/>
          <a:ln w="28575">
            <a:solidFill>
              <a:srgbClr val="FF0000"/>
            </a:solidFill>
            <a:miter lim="800000"/>
            <a:headEnd/>
            <a:tailEnd/>
          </a:ln>
        </p:spPr>
      </p:pic>
      <p:pic>
        <p:nvPicPr>
          <p:cNvPr id="269327" name="Picture 15" descr="07"/>
          <p:cNvPicPr>
            <a:picLocks noChangeAspect="1" noChangeArrowheads="1"/>
          </p:cNvPicPr>
          <p:nvPr/>
        </p:nvPicPr>
        <p:blipFill>
          <a:blip r:embed="rId11" cstate="print"/>
          <a:srcRect/>
          <a:stretch>
            <a:fillRect/>
          </a:stretch>
        </p:blipFill>
        <p:spPr bwMode="auto">
          <a:xfrm>
            <a:off x="533400" y="762000"/>
            <a:ext cx="8077200" cy="5445125"/>
          </a:xfrm>
          <a:prstGeom prst="rect">
            <a:avLst/>
          </a:prstGeom>
          <a:noFill/>
          <a:ln w="28575">
            <a:solidFill>
              <a:srgbClr val="FF0000"/>
            </a:solidFill>
            <a:miter lim="800000"/>
            <a:headEnd/>
            <a:tailEnd/>
          </a:ln>
        </p:spPr>
      </p:pic>
      <p:pic>
        <p:nvPicPr>
          <p:cNvPr id="269328" name="Picture 16" descr="Week13"/>
          <p:cNvPicPr>
            <a:picLocks noChangeAspect="1" noChangeArrowheads="1"/>
          </p:cNvPicPr>
          <p:nvPr/>
        </p:nvPicPr>
        <p:blipFill>
          <a:blip r:embed="rId12" cstate="print"/>
          <a:srcRect/>
          <a:stretch>
            <a:fillRect/>
          </a:stretch>
        </p:blipFill>
        <p:spPr bwMode="auto">
          <a:xfrm>
            <a:off x="457200" y="685800"/>
            <a:ext cx="8305800" cy="5537200"/>
          </a:xfrm>
          <a:prstGeom prst="rect">
            <a:avLst/>
          </a:prstGeom>
          <a:noFill/>
          <a:ln w="28575">
            <a:solidFill>
              <a:srgbClr val="FF0000"/>
            </a:solidFill>
            <a:miter lim="800000"/>
            <a:headEnd/>
            <a:tailEnd/>
          </a:ln>
        </p:spPr>
      </p:pic>
      <p:pic>
        <p:nvPicPr>
          <p:cNvPr id="269324" name="Picture 12" descr="2"/>
          <p:cNvPicPr>
            <a:picLocks noChangeAspect="1" noChangeArrowheads="1"/>
          </p:cNvPicPr>
          <p:nvPr/>
        </p:nvPicPr>
        <p:blipFill>
          <a:blip r:embed="rId13" cstate="print"/>
          <a:srcRect/>
          <a:stretch>
            <a:fillRect/>
          </a:stretch>
        </p:blipFill>
        <p:spPr bwMode="auto">
          <a:xfrm>
            <a:off x="457200" y="685800"/>
            <a:ext cx="8305800" cy="5976938"/>
          </a:xfrm>
          <a:prstGeom prst="rect">
            <a:avLst/>
          </a:prstGeom>
          <a:noFill/>
          <a:ln w="28575">
            <a:solidFill>
              <a:srgbClr val="FF0000"/>
            </a:solidFill>
            <a:miter lim="800000"/>
            <a:headEnd/>
            <a:tailEnd/>
          </a:ln>
        </p:spPr>
      </p:pic>
      <p:pic>
        <p:nvPicPr>
          <p:cNvPr id="269321" name="Picture 9" descr="agent-orangespraying"/>
          <p:cNvPicPr>
            <a:picLocks noChangeAspect="1" noChangeArrowheads="1"/>
          </p:cNvPicPr>
          <p:nvPr/>
        </p:nvPicPr>
        <p:blipFill>
          <a:blip r:embed="rId14" cstate="print"/>
          <a:srcRect/>
          <a:stretch>
            <a:fillRect/>
          </a:stretch>
        </p:blipFill>
        <p:spPr bwMode="auto">
          <a:xfrm>
            <a:off x="457200" y="685800"/>
            <a:ext cx="5257800" cy="3344863"/>
          </a:xfrm>
          <a:prstGeom prst="rect">
            <a:avLst/>
          </a:prstGeom>
          <a:noFill/>
          <a:ln w="28575">
            <a:solidFill>
              <a:srgbClr val="FF0000"/>
            </a:solidFill>
            <a:miter lim="800000"/>
            <a:headEnd/>
            <a:tailEnd/>
          </a:ln>
        </p:spPr>
      </p:pic>
      <p:pic>
        <p:nvPicPr>
          <p:cNvPr id="269322" name="Picture 10" descr="agentorangekids"/>
          <p:cNvPicPr>
            <a:picLocks noChangeAspect="1" noChangeArrowheads="1"/>
          </p:cNvPicPr>
          <p:nvPr/>
        </p:nvPicPr>
        <p:blipFill>
          <a:blip r:embed="rId15" cstate="print"/>
          <a:srcRect/>
          <a:stretch>
            <a:fillRect/>
          </a:stretch>
        </p:blipFill>
        <p:spPr bwMode="auto">
          <a:xfrm>
            <a:off x="3581400" y="3352800"/>
            <a:ext cx="5181600" cy="3322638"/>
          </a:xfrm>
          <a:prstGeom prst="rect">
            <a:avLst/>
          </a:prstGeom>
          <a:noFill/>
          <a:ln w="28575">
            <a:solidFill>
              <a:srgbClr val="FF0000"/>
            </a:solidFill>
            <a:miter lim="800000"/>
            <a:headEnd/>
            <a:tailEnd/>
          </a:ln>
        </p:spPr>
      </p:pic>
      <p:pic>
        <p:nvPicPr>
          <p:cNvPr id="269320" name="Picture 8" descr="bombijkbgng_of_village"/>
          <p:cNvPicPr>
            <a:picLocks noChangeAspect="1" noChangeArrowheads="1"/>
          </p:cNvPicPr>
          <p:nvPr/>
        </p:nvPicPr>
        <p:blipFill>
          <a:blip r:embed="rId16" cstate="print"/>
          <a:srcRect/>
          <a:stretch>
            <a:fillRect/>
          </a:stretch>
        </p:blipFill>
        <p:spPr bwMode="auto">
          <a:xfrm>
            <a:off x="457200" y="685800"/>
            <a:ext cx="8458200" cy="5689600"/>
          </a:xfrm>
          <a:prstGeom prst="rect">
            <a:avLst/>
          </a:prstGeom>
          <a:noFill/>
          <a:ln w="28575">
            <a:solidFill>
              <a:srgbClr val="FF0000"/>
            </a:solidFill>
            <a:miter lim="800000"/>
            <a:headEnd/>
            <a:tailEnd/>
          </a:ln>
        </p:spPr>
      </p:pic>
      <p:pic>
        <p:nvPicPr>
          <p:cNvPr id="269323" name="Picture 11" descr="pan_thi_kim_phu1c"/>
          <p:cNvPicPr>
            <a:picLocks noChangeAspect="1" noChangeArrowheads="1"/>
          </p:cNvPicPr>
          <p:nvPr/>
        </p:nvPicPr>
        <p:blipFill>
          <a:blip r:embed="rId17" cstate="print"/>
          <a:srcRect/>
          <a:stretch>
            <a:fillRect/>
          </a:stretch>
        </p:blipFill>
        <p:spPr bwMode="auto">
          <a:xfrm>
            <a:off x="914400" y="685800"/>
            <a:ext cx="7696200" cy="6002338"/>
          </a:xfrm>
          <a:prstGeom prst="rect">
            <a:avLst/>
          </a:prstGeom>
          <a:noFill/>
          <a:ln w="28575">
            <a:solidFill>
              <a:srgbClr val="FF0000"/>
            </a:solidFill>
            <a:miter lim="800000"/>
            <a:headEnd/>
            <a:tailEnd/>
          </a:ln>
        </p:spPr>
      </p:pic>
      <p:pic>
        <p:nvPicPr>
          <p:cNvPr id="269325" name="Picture 13" descr="16"/>
          <p:cNvPicPr>
            <a:picLocks noChangeAspect="1" noChangeArrowheads="1"/>
          </p:cNvPicPr>
          <p:nvPr/>
        </p:nvPicPr>
        <p:blipFill>
          <a:blip r:embed="rId18" cstate="print"/>
          <a:srcRect/>
          <a:stretch>
            <a:fillRect/>
          </a:stretch>
        </p:blipFill>
        <p:spPr bwMode="auto">
          <a:xfrm>
            <a:off x="304800" y="1066800"/>
            <a:ext cx="8610600" cy="4994275"/>
          </a:xfrm>
          <a:prstGeom prst="rect">
            <a:avLst/>
          </a:prstGeom>
          <a:noFill/>
          <a:ln w="28575">
            <a:solidFill>
              <a:srgbClr val="FF0000"/>
            </a:solidFill>
            <a:miter lim="800000"/>
            <a:headEnd/>
            <a:tailEnd/>
          </a:ln>
        </p:spPr>
      </p:pic>
      <p:pic>
        <p:nvPicPr>
          <p:cNvPr id="8" name="MS910219078[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cstate="print"/>
          <a:stretch>
            <a:fillRect/>
          </a:stretch>
        </p:blipFill>
        <p:spPr>
          <a:xfrm>
            <a:off x="8366918" y="6241047"/>
            <a:ext cx="487363" cy="487363"/>
          </a:xfrm>
          <a:prstGeom prst="rect">
            <a:avLst/>
          </a:prstGeom>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58944"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69314"/>
                                        </p:tgtEl>
                                        <p:attrNameLst>
                                          <p:attrName>style.visibility</p:attrName>
                                        </p:attrNameLst>
                                      </p:cBhvr>
                                      <p:to>
                                        <p:strVal val="visible"/>
                                      </p:to>
                                    </p:set>
                                    <p:animEffect transition="in" filter="fade">
                                      <p:cBhvr>
                                        <p:cTn id="11" dur="2000"/>
                                        <p:tgtEl>
                                          <p:spTgt spid="269314"/>
                                        </p:tgtEl>
                                      </p:cBhvr>
                                    </p:animEffect>
                                  </p:childTnLst>
                                </p:cTn>
                              </p:par>
                            </p:childTnLst>
                          </p:cTn>
                        </p:par>
                      </p:childTnLst>
                    </p:cTn>
                  </p:par>
                  <p:par>
                    <p:cTn id="12" fill="hold">
                      <p:stCondLst>
                        <p:cond delay="indefinite"/>
                      </p:stCondLst>
                      <p:childTnLst>
                        <p:par>
                          <p:cTn id="13" fill="hold">
                            <p:stCondLst>
                              <p:cond delay="0"/>
                            </p:stCondLst>
                            <p:childTnLst>
                              <p:par>
                                <p:cTn id="14" presetID="27" presetClass="entr" presetSubtype="0" fill="hold" grpId="0" nodeType="clickEffect">
                                  <p:stCondLst>
                                    <p:cond delay="0"/>
                                  </p:stCondLst>
                                  <p:iterate type="lt">
                                    <p:tmPct val="50000"/>
                                  </p:iterate>
                                  <p:childTnLst>
                                    <p:set>
                                      <p:cBhvr>
                                        <p:cTn id="15" dur="1" fill="hold">
                                          <p:stCondLst>
                                            <p:cond delay="0"/>
                                          </p:stCondLst>
                                        </p:cTn>
                                        <p:tgtEl>
                                          <p:spTgt spid="269326"/>
                                        </p:tgtEl>
                                        <p:attrNameLst>
                                          <p:attrName>style.visibility</p:attrName>
                                        </p:attrNameLst>
                                      </p:cBhvr>
                                      <p:to>
                                        <p:strVal val="visible"/>
                                      </p:to>
                                    </p:set>
                                    <p:anim calcmode="discrete" valueType="clr">
                                      <p:cBhvr override="childStyle">
                                        <p:cTn id="16" dur="80"/>
                                        <p:tgtEl>
                                          <p:spTgt spid="269326"/>
                                        </p:tgtEl>
                                        <p:attrNameLst>
                                          <p:attrName>style.color</p:attrName>
                                        </p:attrNameLst>
                                      </p:cBhvr>
                                      <p:tavLst>
                                        <p:tav tm="0">
                                          <p:val>
                                            <p:clrVal>
                                              <a:schemeClr val="accent2"/>
                                            </p:clrVal>
                                          </p:val>
                                        </p:tav>
                                        <p:tav tm="50000">
                                          <p:val>
                                            <p:clrVal>
                                              <a:schemeClr val="hlink"/>
                                            </p:clrVal>
                                          </p:val>
                                        </p:tav>
                                      </p:tavLst>
                                    </p:anim>
                                    <p:anim calcmode="discrete" valueType="clr">
                                      <p:cBhvr>
                                        <p:cTn id="17" dur="80"/>
                                        <p:tgtEl>
                                          <p:spTgt spid="269326"/>
                                        </p:tgtEl>
                                        <p:attrNameLst>
                                          <p:attrName>fillcolor</p:attrName>
                                        </p:attrNameLst>
                                      </p:cBhvr>
                                      <p:tavLst>
                                        <p:tav tm="0">
                                          <p:val>
                                            <p:clrVal>
                                              <a:schemeClr val="accent2"/>
                                            </p:clrVal>
                                          </p:val>
                                        </p:tav>
                                        <p:tav tm="50000">
                                          <p:val>
                                            <p:clrVal>
                                              <a:schemeClr val="hlink"/>
                                            </p:clrVal>
                                          </p:val>
                                        </p:tav>
                                      </p:tavLst>
                                    </p:anim>
                                    <p:set>
                                      <p:cBhvr>
                                        <p:cTn id="18" dur="80"/>
                                        <p:tgtEl>
                                          <p:spTgt spid="269326"/>
                                        </p:tgtEl>
                                        <p:attrNameLst>
                                          <p:attrName>fill.type</p:attrName>
                                        </p:attrNameLst>
                                      </p:cBhvr>
                                      <p:to>
                                        <p:strVal val="solid"/>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269318"/>
                                        </p:tgtEl>
                                        <p:attrNameLst>
                                          <p:attrName>style.visibility</p:attrName>
                                        </p:attrNameLst>
                                      </p:cBhvr>
                                      <p:to>
                                        <p:strVal val="visible"/>
                                      </p:to>
                                    </p:set>
                                    <p:animEffect transition="in" filter="fade">
                                      <p:cBhvr>
                                        <p:cTn id="23" dur="2000"/>
                                        <p:tgtEl>
                                          <p:spTgt spid="269318"/>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nodeType="clickEffect">
                                  <p:stCondLst>
                                    <p:cond delay="0"/>
                                  </p:stCondLst>
                                  <p:childTnLst>
                                    <p:set>
                                      <p:cBhvr>
                                        <p:cTn id="27" dur="1" fill="hold">
                                          <p:stCondLst>
                                            <p:cond delay="0"/>
                                          </p:stCondLst>
                                        </p:cTn>
                                        <p:tgtEl>
                                          <p:spTgt spid="269316"/>
                                        </p:tgtEl>
                                        <p:attrNameLst>
                                          <p:attrName>style.visibility</p:attrName>
                                        </p:attrNameLst>
                                      </p:cBhvr>
                                      <p:to>
                                        <p:strVal val="visible"/>
                                      </p:to>
                                    </p:set>
                                    <p:animEffect transition="in" filter="fade">
                                      <p:cBhvr>
                                        <p:cTn id="28" dur="2000"/>
                                        <p:tgtEl>
                                          <p:spTgt spid="269316"/>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nodeType="clickEffect">
                                  <p:stCondLst>
                                    <p:cond delay="0"/>
                                  </p:stCondLst>
                                  <p:childTnLst>
                                    <p:set>
                                      <p:cBhvr>
                                        <p:cTn id="32" dur="1" fill="hold">
                                          <p:stCondLst>
                                            <p:cond delay="0"/>
                                          </p:stCondLst>
                                        </p:cTn>
                                        <p:tgtEl>
                                          <p:spTgt spid="269315"/>
                                        </p:tgtEl>
                                        <p:attrNameLst>
                                          <p:attrName>style.visibility</p:attrName>
                                        </p:attrNameLst>
                                      </p:cBhvr>
                                      <p:to>
                                        <p:strVal val="visible"/>
                                      </p:to>
                                    </p:set>
                                    <p:animEffect transition="in" filter="fade">
                                      <p:cBhvr>
                                        <p:cTn id="33" dur="2000"/>
                                        <p:tgtEl>
                                          <p:spTgt spid="269315"/>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nodeType="clickEffect">
                                  <p:stCondLst>
                                    <p:cond delay="0"/>
                                  </p:stCondLst>
                                  <p:childTnLst>
                                    <p:set>
                                      <p:cBhvr>
                                        <p:cTn id="37" dur="1" fill="hold">
                                          <p:stCondLst>
                                            <p:cond delay="0"/>
                                          </p:stCondLst>
                                        </p:cTn>
                                        <p:tgtEl>
                                          <p:spTgt spid="269319"/>
                                        </p:tgtEl>
                                        <p:attrNameLst>
                                          <p:attrName>style.visibility</p:attrName>
                                        </p:attrNameLst>
                                      </p:cBhvr>
                                      <p:to>
                                        <p:strVal val="visible"/>
                                      </p:to>
                                    </p:set>
                                    <p:animEffect transition="in" filter="fade">
                                      <p:cBhvr>
                                        <p:cTn id="38" dur="2000"/>
                                        <p:tgtEl>
                                          <p:spTgt spid="269319"/>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nodeType="clickEffect">
                                  <p:stCondLst>
                                    <p:cond delay="0"/>
                                  </p:stCondLst>
                                  <p:childTnLst>
                                    <p:set>
                                      <p:cBhvr>
                                        <p:cTn id="42" dur="1" fill="hold">
                                          <p:stCondLst>
                                            <p:cond delay="0"/>
                                          </p:stCondLst>
                                        </p:cTn>
                                        <p:tgtEl>
                                          <p:spTgt spid="269317"/>
                                        </p:tgtEl>
                                        <p:attrNameLst>
                                          <p:attrName>style.visibility</p:attrName>
                                        </p:attrNameLst>
                                      </p:cBhvr>
                                      <p:to>
                                        <p:strVal val="visible"/>
                                      </p:to>
                                    </p:set>
                                    <p:animEffect transition="in" filter="fade">
                                      <p:cBhvr>
                                        <p:cTn id="43" dur="2000"/>
                                        <p:tgtEl>
                                          <p:spTgt spid="269317"/>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0" presetClass="entr" presetSubtype="0" fill="hold" nodeType="clickEffect">
                                  <p:stCondLst>
                                    <p:cond delay="0"/>
                                  </p:stCondLst>
                                  <p:childTnLst>
                                    <p:set>
                                      <p:cBhvr>
                                        <p:cTn id="47" dur="1" fill="hold">
                                          <p:stCondLst>
                                            <p:cond delay="0"/>
                                          </p:stCondLst>
                                        </p:cTn>
                                        <p:tgtEl>
                                          <p:spTgt spid="269327"/>
                                        </p:tgtEl>
                                        <p:attrNameLst>
                                          <p:attrName>style.visibility</p:attrName>
                                        </p:attrNameLst>
                                      </p:cBhvr>
                                      <p:to>
                                        <p:strVal val="visible"/>
                                      </p:to>
                                    </p:set>
                                    <p:animEffect transition="in" filter="fade">
                                      <p:cBhvr>
                                        <p:cTn id="48" dur="2000"/>
                                        <p:tgtEl>
                                          <p:spTgt spid="269327"/>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10" presetClass="entr" presetSubtype="0" fill="hold" nodeType="clickEffect">
                                  <p:stCondLst>
                                    <p:cond delay="0"/>
                                  </p:stCondLst>
                                  <p:childTnLst>
                                    <p:set>
                                      <p:cBhvr>
                                        <p:cTn id="52" dur="1" fill="hold">
                                          <p:stCondLst>
                                            <p:cond delay="0"/>
                                          </p:stCondLst>
                                        </p:cTn>
                                        <p:tgtEl>
                                          <p:spTgt spid="269328"/>
                                        </p:tgtEl>
                                        <p:attrNameLst>
                                          <p:attrName>style.visibility</p:attrName>
                                        </p:attrNameLst>
                                      </p:cBhvr>
                                      <p:to>
                                        <p:strVal val="visible"/>
                                      </p:to>
                                    </p:set>
                                    <p:animEffect transition="in" filter="fade">
                                      <p:cBhvr>
                                        <p:cTn id="53" dur="2000"/>
                                        <p:tgtEl>
                                          <p:spTgt spid="269328"/>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0" presetClass="entr" presetSubtype="0" fill="hold" nodeType="clickEffect">
                                  <p:stCondLst>
                                    <p:cond delay="0"/>
                                  </p:stCondLst>
                                  <p:childTnLst>
                                    <p:set>
                                      <p:cBhvr>
                                        <p:cTn id="57" dur="1" fill="hold">
                                          <p:stCondLst>
                                            <p:cond delay="0"/>
                                          </p:stCondLst>
                                        </p:cTn>
                                        <p:tgtEl>
                                          <p:spTgt spid="269324"/>
                                        </p:tgtEl>
                                        <p:attrNameLst>
                                          <p:attrName>style.visibility</p:attrName>
                                        </p:attrNameLst>
                                      </p:cBhvr>
                                      <p:to>
                                        <p:strVal val="visible"/>
                                      </p:to>
                                    </p:set>
                                    <p:animEffect transition="in" filter="fade">
                                      <p:cBhvr>
                                        <p:cTn id="58" dur="2000"/>
                                        <p:tgtEl>
                                          <p:spTgt spid="269324"/>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10" presetClass="entr" presetSubtype="0" fill="hold" nodeType="clickEffect">
                                  <p:stCondLst>
                                    <p:cond delay="0"/>
                                  </p:stCondLst>
                                  <p:childTnLst>
                                    <p:set>
                                      <p:cBhvr>
                                        <p:cTn id="62" dur="1" fill="hold">
                                          <p:stCondLst>
                                            <p:cond delay="0"/>
                                          </p:stCondLst>
                                        </p:cTn>
                                        <p:tgtEl>
                                          <p:spTgt spid="269321"/>
                                        </p:tgtEl>
                                        <p:attrNameLst>
                                          <p:attrName>style.visibility</p:attrName>
                                        </p:attrNameLst>
                                      </p:cBhvr>
                                      <p:to>
                                        <p:strVal val="visible"/>
                                      </p:to>
                                    </p:set>
                                    <p:animEffect transition="in" filter="fade">
                                      <p:cBhvr>
                                        <p:cTn id="63" dur="2000"/>
                                        <p:tgtEl>
                                          <p:spTgt spid="269321"/>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10" presetClass="entr" presetSubtype="0" fill="hold" nodeType="clickEffect">
                                  <p:stCondLst>
                                    <p:cond delay="0"/>
                                  </p:stCondLst>
                                  <p:childTnLst>
                                    <p:set>
                                      <p:cBhvr>
                                        <p:cTn id="67" dur="1" fill="hold">
                                          <p:stCondLst>
                                            <p:cond delay="0"/>
                                          </p:stCondLst>
                                        </p:cTn>
                                        <p:tgtEl>
                                          <p:spTgt spid="269322"/>
                                        </p:tgtEl>
                                        <p:attrNameLst>
                                          <p:attrName>style.visibility</p:attrName>
                                        </p:attrNameLst>
                                      </p:cBhvr>
                                      <p:to>
                                        <p:strVal val="visible"/>
                                      </p:to>
                                    </p:set>
                                    <p:animEffect transition="in" filter="fade">
                                      <p:cBhvr>
                                        <p:cTn id="68" dur="2000"/>
                                        <p:tgtEl>
                                          <p:spTgt spid="269322"/>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10" presetClass="entr" presetSubtype="0" fill="hold" nodeType="clickEffect">
                                  <p:stCondLst>
                                    <p:cond delay="0"/>
                                  </p:stCondLst>
                                  <p:childTnLst>
                                    <p:set>
                                      <p:cBhvr>
                                        <p:cTn id="72" dur="1" fill="hold">
                                          <p:stCondLst>
                                            <p:cond delay="0"/>
                                          </p:stCondLst>
                                        </p:cTn>
                                        <p:tgtEl>
                                          <p:spTgt spid="269320"/>
                                        </p:tgtEl>
                                        <p:attrNameLst>
                                          <p:attrName>style.visibility</p:attrName>
                                        </p:attrNameLst>
                                      </p:cBhvr>
                                      <p:to>
                                        <p:strVal val="visible"/>
                                      </p:to>
                                    </p:set>
                                    <p:animEffect transition="in" filter="fade">
                                      <p:cBhvr>
                                        <p:cTn id="73" dur="2000"/>
                                        <p:tgtEl>
                                          <p:spTgt spid="269320"/>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10" presetClass="entr" presetSubtype="0" fill="hold" nodeType="clickEffect">
                                  <p:stCondLst>
                                    <p:cond delay="0"/>
                                  </p:stCondLst>
                                  <p:childTnLst>
                                    <p:set>
                                      <p:cBhvr>
                                        <p:cTn id="77" dur="1" fill="hold">
                                          <p:stCondLst>
                                            <p:cond delay="0"/>
                                          </p:stCondLst>
                                        </p:cTn>
                                        <p:tgtEl>
                                          <p:spTgt spid="269323"/>
                                        </p:tgtEl>
                                        <p:attrNameLst>
                                          <p:attrName>style.visibility</p:attrName>
                                        </p:attrNameLst>
                                      </p:cBhvr>
                                      <p:to>
                                        <p:strVal val="visible"/>
                                      </p:to>
                                    </p:set>
                                    <p:animEffect transition="in" filter="fade">
                                      <p:cBhvr>
                                        <p:cTn id="78" dur="2000"/>
                                        <p:tgtEl>
                                          <p:spTgt spid="269323"/>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10" presetClass="entr" presetSubtype="0" fill="hold" nodeType="clickEffect">
                                  <p:stCondLst>
                                    <p:cond delay="0"/>
                                  </p:stCondLst>
                                  <p:childTnLst>
                                    <p:set>
                                      <p:cBhvr>
                                        <p:cTn id="82" dur="1" fill="hold">
                                          <p:stCondLst>
                                            <p:cond delay="0"/>
                                          </p:stCondLst>
                                        </p:cTn>
                                        <p:tgtEl>
                                          <p:spTgt spid="269325"/>
                                        </p:tgtEl>
                                        <p:attrNameLst>
                                          <p:attrName>style.visibility</p:attrName>
                                        </p:attrNameLst>
                                      </p:cBhvr>
                                      <p:to>
                                        <p:strVal val="visible"/>
                                      </p:to>
                                    </p:set>
                                    <p:animEffect transition="in" filter="fade">
                                      <p:cBhvr>
                                        <p:cTn id="83" dur="2000"/>
                                        <p:tgtEl>
                                          <p:spTgt spid="2693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4" fill="hold" display="0">
                  <p:stCondLst>
                    <p:cond delay="indefinite"/>
                  </p:stCondLst>
                  <p:endCondLst>
                    <p:cond evt="onStopAudio" delay="0">
                      <p:tgtEl>
                        <p:sldTgt/>
                      </p:tgtEl>
                    </p:cond>
                  </p:endCondLst>
                </p:cTn>
                <p:tgtEl>
                  <p:spTgt spid="8"/>
                </p:tgtEl>
              </p:cMediaNode>
            </p:audio>
          </p:childTnLst>
        </p:cTn>
      </p:par>
    </p:tnLst>
    <p:bldLst>
      <p:bldP spid="26932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4876800" y="762000"/>
            <a:ext cx="4038600" cy="2286000"/>
          </a:xfrm>
        </p:spPr>
        <p:txBody>
          <a:bodyPr/>
          <a:lstStyle/>
          <a:p>
            <a:pPr eaLnBrk="1" hangingPunct="1"/>
            <a:r>
              <a:rPr lang="en-US" sz="4000" smtClean="0">
                <a:solidFill>
                  <a:srgbClr val="00FFFF"/>
                </a:solidFill>
              </a:rPr>
              <a:t>F. American Public Support For the War Wanes</a:t>
            </a:r>
          </a:p>
        </p:txBody>
      </p:sp>
      <p:pic>
        <p:nvPicPr>
          <p:cNvPr id="47107" name="Picture 4" descr="B7 3"/>
          <p:cNvPicPr>
            <a:picLocks noGrp="1" noChangeAspect="1" noChangeArrowheads="1"/>
          </p:cNvPicPr>
          <p:nvPr>
            <p:ph type="body" idx="1"/>
          </p:nvPr>
        </p:nvPicPr>
        <p:blipFill>
          <a:blip r:embed="rId3" cstate="print"/>
          <a:srcRect/>
          <a:stretch>
            <a:fillRect/>
          </a:stretch>
        </p:blipFill>
        <p:spPr>
          <a:xfrm>
            <a:off x="0" y="0"/>
            <a:ext cx="4530725" cy="6858000"/>
          </a:xfrm>
          <a:noFill/>
          <a:ln>
            <a:solidFill>
              <a:srgbClr val="FF0000"/>
            </a:solidFill>
          </a:ln>
        </p:spPr>
      </p:pic>
      <p:pic>
        <p:nvPicPr>
          <p:cNvPr id="47108" name="Picture 5" descr="3"/>
          <p:cNvPicPr>
            <a:picLocks noChangeAspect="1" noChangeArrowheads="1"/>
          </p:cNvPicPr>
          <p:nvPr/>
        </p:nvPicPr>
        <p:blipFill>
          <a:blip r:embed="rId4" cstate="print"/>
          <a:srcRect/>
          <a:stretch>
            <a:fillRect/>
          </a:stretch>
        </p:blipFill>
        <p:spPr bwMode="auto">
          <a:xfrm>
            <a:off x="4648200" y="3868738"/>
            <a:ext cx="4495800" cy="2989262"/>
          </a:xfrm>
          <a:prstGeom prst="rect">
            <a:avLst/>
          </a:prstGeom>
          <a:noFill/>
          <a:ln w="9525">
            <a:solidFill>
              <a:srgbClr val="FF00FF"/>
            </a:solidFill>
            <a:miter lim="800000"/>
            <a:headEnd/>
            <a:tailEnd/>
          </a:ln>
        </p:spPr>
      </p:pic>
    </p:spTree>
  </p:cSld>
  <p:clrMapOvr>
    <a:masterClrMapping/>
  </p:clrMapOvr>
  <p:transition spd="med">
    <p:random/>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Text Box 2"/>
          <p:cNvSpPr txBox="1">
            <a:spLocks noChangeArrowheads="1"/>
          </p:cNvSpPr>
          <p:nvPr/>
        </p:nvSpPr>
        <p:spPr bwMode="auto">
          <a:xfrm>
            <a:off x="152400" y="228600"/>
            <a:ext cx="8991600" cy="5203825"/>
          </a:xfrm>
          <a:prstGeom prst="rect">
            <a:avLst/>
          </a:prstGeom>
          <a:noFill/>
          <a:ln w="9525">
            <a:noFill/>
            <a:miter lim="800000"/>
            <a:headEnd/>
            <a:tailEnd/>
          </a:ln>
        </p:spPr>
        <p:txBody>
          <a:bodyPr>
            <a:spAutoFit/>
          </a:bodyPr>
          <a:lstStyle/>
          <a:p>
            <a:pPr marL="828675" lvl="1" indent="-371475" algn="l"/>
            <a:r>
              <a:rPr lang="en-US" sz="2400">
                <a:solidFill>
                  <a:schemeClr val="bg1"/>
                </a:solidFill>
                <a:latin typeface="Comic Sans MS" pitchFamily="66" charset="0"/>
              </a:rPr>
              <a:t>F. American Public Support for the War Wanes</a:t>
            </a:r>
          </a:p>
          <a:p>
            <a:pPr marL="1285875" lvl="2" indent="-371475" algn="l">
              <a:buFontTx/>
              <a:buAutoNum type="romanLcPeriod"/>
            </a:pPr>
            <a:r>
              <a:rPr lang="en-US" sz="2400">
                <a:solidFill>
                  <a:srgbClr val="00FFFF"/>
                </a:solidFill>
                <a:latin typeface="Comic Sans MS" pitchFamily="66" charset="0"/>
              </a:rPr>
              <a:t>Antiwar Demonstrations at Home</a:t>
            </a:r>
          </a:p>
          <a:p>
            <a:pPr marL="1743075" lvl="3" indent="-371475" algn="l">
              <a:buFontTx/>
              <a:buAutoNum type="alphaLcPeriod"/>
            </a:pPr>
            <a:r>
              <a:rPr lang="en-US" sz="2400">
                <a:solidFill>
                  <a:srgbClr val="FF99FF"/>
                </a:solidFill>
                <a:latin typeface="Comic Sans MS" pitchFamily="66" charset="0"/>
              </a:rPr>
              <a:t>When U.S. bombings of Vietnam began in </a:t>
            </a:r>
            <a:r>
              <a:rPr lang="en-US" sz="2400" u="sng">
                <a:solidFill>
                  <a:srgbClr val="FF99FF"/>
                </a:solidFill>
                <a:latin typeface="Comic Sans MS" pitchFamily="66" charset="0"/>
              </a:rPr>
              <a:t>1965</a:t>
            </a:r>
            <a:r>
              <a:rPr lang="en-US" sz="2400">
                <a:solidFill>
                  <a:srgbClr val="FF99FF"/>
                </a:solidFill>
                <a:latin typeface="Comic Sans MS" pitchFamily="66" charset="0"/>
              </a:rPr>
              <a:t> so did </a:t>
            </a:r>
            <a:r>
              <a:rPr lang="en-US" sz="2400" u="sng">
                <a:solidFill>
                  <a:srgbClr val="FF99FF"/>
                </a:solidFill>
                <a:latin typeface="Comic Sans MS" pitchFamily="66" charset="0"/>
              </a:rPr>
              <a:t>protest</a:t>
            </a:r>
            <a:r>
              <a:rPr lang="en-US" sz="2400">
                <a:solidFill>
                  <a:srgbClr val="FF99FF"/>
                </a:solidFill>
                <a:latin typeface="Comic Sans MS" pitchFamily="66" charset="0"/>
              </a:rPr>
              <a:t> demonstrations</a:t>
            </a:r>
          </a:p>
          <a:p>
            <a:pPr marL="1743075" lvl="3" indent="-371475" algn="l">
              <a:buFontTx/>
              <a:buAutoNum type="alphaLcPeriod"/>
            </a:pPr>
            <a:r>
              <a:rPr lang="en-US" sz="2400">
                <a:solidFill>
                  <a:srgbClr val="FF99FF"/>
                </a:solidFill>
                <a:latin typeface="Comic Sans MS" pitchFamily="66" charset="0"/>
              </a:rPr>
              <a:t>1</a:t>
            </a:r>
            <a:r>
              <a:rPr lang="en-US" sz="2400" baseline="30000">
                <a:solidFill>
                  <a:srgbClr val="FF99FF"/>
                </a:solidFill>
                <a:latin typeface="Comic Sans MS" pitchFamily="66" charset="0"/>
              </a:rPr>
              <a:t>st</a:t>
            </a:r>
            <a:r>
              <a:rPr lang="en-US" sz="2400">
                <a:solidFill>
                  <a:srgbClr val="FF99FF"/>
                </a:solidFill>
                <a:latin typeface="Comic Sans MS" pitchFamily="66" charset="0"/>
              </a:rPr>
              <a:t> major antiwar protest = 4/17/65 – Washington D.C. – </a:t>
            </a:r>
            <a:r>
              <a:rPr lang="en-US" sz="2400" u="sng">
                <a:solidFill>
                  <a:srgbClr val="FF99FF"/>
                </a:solidFill>
                <a:latin typeface="Comic Sans MS" pitchFamily="66" charset="0"/>
              </a:rPr>
              <a:t>20, 000</a:t>
            </a:r>
            <a:r>
              <a:rPr lang="en-US" sz="2400">
                <a:solidFill>
                  <a:srgbClr val="FF99FF"/>
                </a:solidFill>
                <a:latin typeface="Comic Sans MS" pitchFamily="66" charset="0"/>
              </a:rPr>
              <a:t> participants</a:t>
            </a:r>
          </a:p>
          <a:p>
            <a:pPr marL="1743075" lvl="3" indent="-371475" algn="l">
              <a:buFontTx/>
              <a:buAutoNum type="alphaLcPeriod"/>
            </a:pPr>
            <a:r>
              <a:rPr lang="en-US" sz="2400" u="sng">
                <a:solidFill>
                  <a:srgbClr val="FF99FF"/>
                </a:solidFill>
                <a:latin typeface="Comic Sans MS" pitchFamily="66" charset="0"/>
              </a:rPr>
              <a:t>1969</a:t>
            </a:r>
            <a:r>
              <a:rPr lang="en-US" sz="2400">
                <a:solidFill>
                  <a:srgbClr val="FF99FF"/>
                </a:solidFill>
                <a:latin typeface="Comic Sans MS" pitchFamily="66" charset="0"/>
              </a:rPr>
              <a:t>- ½ million participants</a:t>
            </a:r>
          </a:p>
          <a:p>
            <a:pPr marL="1285875" lvl="2" indent="-371475" algn="l">
              <a:buFontTx/>
              <a:buAutoNum type="romanLcPeriod"/>
            </a:pPr>
            <a:r>
              <a:rPr lang="en-US" sz="2400">
                <a:solidFill>
                  <a:srgbClr val="00FFFF"/>
                </a:solidFill>
                <a:latin typeface="Comic Sans MS" pitchFamily="66" charset="0"/>
              </a:rPr>
              <a:t>Unpopularity of the War</a:t>
            </a:r>
          </a:p>
          <a:p>
            <a:pPr marL="1743075" lvl="3" indent="-371475" algn="l">
              <a:buFontTx/>
              <a:buAutoNum type="alphaLcPeriod"/>
            </a:pPr>
            <a:r>
              <a:rPr lang="en-US" sz="2400">
                <a:solidFill>
                  <a:srgbClr val="FF99FF"/>
                </a:solidFill>
                <a:latin typeface="Comic Sans MS" pitchFamily="66" charset="0"/>
              </a:rPr>
              <a:t>Reasons for:</a:t>
            </a:r>
          </a:p>
          <a:p>
            <a:pPr marL="2200275" lvl="4" indent="-371475" algn="l"/>
            <a:r>
              <a:rPr lang="en-US" sz="2400">
                <a:solidFill>
                  <a:srgbClr val="FFFF66"/>
                </a:solidFill>
                <a:latin typeface="Comic Sans MS" pitchFamily="66" charset="0"/>
              </a:rPr>
              <a:t>1. LBJ sending more </a:t>
            </a:r>
            <a:r>
              <a:rPr lang="en-US" sz="2400" u="sng">
                <a:solidFill>
                  <a:srgbClr val="FFFF66"/>
                </a:solidFill>
                <a:latin typeface="Comic Sans MS" pitchFamily="66" charset="0"/>
              </a:rPr>
              <a:t>troops</a:t>
            </a:r>
            <a:r>
              <a:rPr lang="en-US" sz="2400">
                <a:solidFill>
                  <a:srgbClr val="FFFF66"/>
                </a:solidFill>
                <a:latin typeface="Comic Sans MS" pitchFamily="66" charset="0"/>
              </a:rPr>
              <a:t> = more </a:t>
            </a:r>
            <a:r>
              <a:rPr lang="en-US" sz="2400" u="sng">
                <a:solidFill>
                  <a:srgbClr val="FFFF66"/>
                </a:solidFill>
                <a:latin typeface="Comic Sans MS" pitchFamily="66" charset="0"/>
              </a:rPr>
              <a:t>casualties</a:t>
            </a:r>
          </a:p>
          <a:p>
            <a:pPr marL="2200275" lvl="4" indent="-371475" algn="l"/>
            <a:r>
              <a:rPr lang="en-US" sz="2400">
                <a:solidFill>
                  <a:srgbClr val="FFFF66"/>
                </a:solidFill>
                <a:latin typeface="Comic Sans MS" pitchFamily="66" charset="0"/>
              </a:rPr>
              <a:t>2. American </a:t>
            </a:r>
            <a:r>
              <a:rPr lang="en-US" sz="2400" u="sng">
                <a:solidFill>
                  <a:srgbClr val="FFFF66"/>
                </a:solidFill>
                <a:latin typeface="Comic Sans MS" pitchFamily="66" charset="0"/>
              </a:rPr>
              <a:t>uncertainty </a:t>
            </a:r>
            <a:r>
              <a:rPr lang="en-US" sz="2400">
                <a:solidFill>
                  <a:srgbClr val="FFFF66"/>
                </a:solidFill>
                <a:latin typeface="Comic Sans MS" pitchFamily="66" charset="0"/>
              </a:rPr>
              <a:t>of fighting war</a:t>
            </a:r>
          </a:p>
          <a:p>
            <a:pPr marL="2200275" lvl="4" indent="-371475" algn="l"/>
            <a:r>
              <a:rPr lang="en-US" sz="2400">
                <a:solidFill>
                  <a:srgbClr val="FFFF66"/>
                </a:solidFill>
                <a:latin typeface="Comic Sans MS" pitchFamily="66" charset="0"/>
              </a:rPr>
              <a:t>3. Horrifying </a:t>
            </a:r>
            <a:r>
              <a:rPr lang="en-US" sz="2400" u="sng">
                <a:solidFill>
                  <a:srgbClr val="FFFF66"/>
                </a:solidFill>
                <a:latin typeface="Comic Sans MS" pitchFamily="66" charset="0"/>
              </a:rPr>
              <a:t>images</a:t>
            </a:r>
            <a:r>
              <a:rPr lang="en-US" sz="2400">
                <a:solidFill>
                  <a:srgbClr val="FFFF66"/>
                </a:solidFill>
                <a:latin typeface="Comic Sans MS" pitchFamily="66" charset="0"/>
              </a:rPr>
              <a:t> of war</a:t>
            </a:r>
          </a:p>
          <a:p>
            <a:pPr marL="1285875" lvl="2" indent="-371475" algn="l"/>
            <a:endParaRPr lang="en-US" sz="2400">
              <a:solidFill>
                <a:srgbClr val="FF99FF"/>
              </a:solidFill>
              <a:latin typeface="Comic Sans MS" pitchFamily="66" charset="0"/>
            </a:endParaRPr>
          </a:p>
          <a:p>
            <a:pPr marL="828675" lvl="1" indent="-371475" algn="l"/>
            <a:endParaRPr lang="en-US" sz="2400">
              <a:solidFill>
                <a:srgbClr val="66FF33"/>
              </a:solidFill>
              <a:latin typeface="Comic Sans MS" pitchFamily="66" charset="0"/>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431106">
                                            <p:txEl>
                                              <p:pRg st="0" end="0"/>
                                            </p:txEl>
                                          </p:spTgt>
                                        </p:tgtEl>
                                        <p:attrNameLst>
                                          <p:attrName>style.visibility</p:attrName>
                                        </p:attrNameLst>
                                      </p:cBhvr>
                                      <p:to>
                                        <p:strVal val="visible"/>
                                      </p:to>
                                    </p:set>
                                    <p:anim calcmode="discrete" valueType="clr">
                                      <p:cBhvr override="childStyle">
                                        <p:cTn id="7" dur="80"/>
                                        <p:tgtEl>
                                          <p:spTgt spid="431106">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31106">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431106">
                                            <p:txEl>
                                              <p:pRg st="0" end="0"/>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431106">
                                            <p:txEl>
                                              <p:pRg st="1" end="1"/>
                                            </p:txEl>
                                          </p:spTgt>
                                        </p:tgtEl>
                                        <p:attrNameLst>
                                          <p:attrName>style.visibility</p:attrName>
                                        </p:attrNameLst>
                                      </p:cBhvr>
                                      <p:to>
                                        <p:strVal val="visible"/>
                                      </p:to>
                                    </p:set>
                                    <p:anim calcmode="discrete" valueType="clr">
                                      <p:cBhvr override="childStyle">
                                        <p:cTn id="14" dur="80"/>
                                        <p:tgtEl>
                                          <p:spTgt spid="431106">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431106">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431106">
                                            <p:txEl>
                                              <p:pRg st="1" end="1"/>
                                            </p:txEl>
                                          </p:spTgt>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7" presetClass="entr" presetSubtype="0" fill="hold" nodeType="clickEffect">
                                  <p:stCondLst>
                                    <p:cond delay="0"/>
                                  </p:stCondLst>
                                  <p:iterate type="lt">
                                    <p:tmPct val="50000"/>
                                  </p:iterate>
                                  <p:childTnLst>
                                    <p:set>
                                      <p:cBhvr>
                                        <p:cTn id="20" dur="1" fill="hold">
                                          <p:stCondLst>
                                            <p:cond delay="0"/>
                                          </p:stCondLst>
                                        </p:cTn>
                                        <p:tgtEl>
                                          <p:spTgt spid="431106">
                                            <p:txEl>
                                              <p:pRg st="2" end="2"/>
                                            </p:txEl>
                                          </p:spTgt>
                                        </p:tgtEl>
                                        <p:attrNameLst>
                                          <p:attrName>style.visibility</p:attrName>
                                        </p:attrNameLst>
                                      </p:cBhvr>
                                      <p:to>
                                        <p:strVal val="visible"/>
                                      </p:to>
                                    </p:set>
                                    <p:anim calcmode="discrete" valueType="clr">
                                      <p:cBhvr override="childStyle">
                                        <p:cTn id="21" dur="80"/>
                                        <p:tgtEl>
                                          <p:spTgt spid="431106">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431106">
                                            <p:txEl>
                                              <p:pRg st="2" end="2"/>
                                            </p:txEl>
                                          </p:spTgt>
                                        </p:tgtEl>
                                        <p:attrNameLst>
                                          <p:attrName>fillcolor</p:attrName>
                                        </p:attrNameLst>
                                      </p:cBhvr>
                                      <p:tavLst>
                                        <p:tav tm="0">
                                          <p:val>
                                            <p:clrVal>
                                              <a:schemeClr val="accent2"/>
                                            </p:clrVal>
                                          </p:val>
                                        </p:tav>
                                        <p:tav tm="50000">
                                          <p:val>
                                            <p:clrVal>
                                              <a:schemeClr val="hlink"/>
                                            </p:clrVal>
                                          </p:val>
                                        </p:tav>
                                      </p:tavLst>
                                    </p:anim>
                                    <p:set>
                                      <p:cBhvr>
                                        <p:cTn id="23" dur="80"/>
                                        <p:tgtEl>
                                          <p:spTgt spid="431106">
                                            <p:txEl>
                                              <p:pRg st="2" end="2"/>
                                            </p:txEl>
                                          </p:spTgt>
                                        </p:tgtEl>
                                        <p:attrNameLst>
                                          <p:attrName>fill.type</p:attrName>
                                        </p:attrNameLst>
                                      </p:cBhvr>
                                      <p:to>
                                        <p:strVal val="solid"/>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27" presetClass="entr" presetSubtype="0" fill="hold" nodeType="clickEffect">
                                  <p:stCondLst>
                                    <p:cond delay="0"/>
                                  </p:stCondLst>
                                  <p:iterate type="lt">
                                    <p:tmPct val="50000"/>
                                  </p:iterate>
                                  <p:childTnLst>
                                    <p:set>
                                      <p:cBhvr>
                                        <p:cTn id="27" dur="1" fill="hold">
                                          <p:stCondLst>
                                            <p:cond delay="0"/>
                                          </p:stCondLst>
                                        </p:cTn>
                                        <p:tgtEl>
                                          <p:spTgt spid="431106">
                                            <p:txEl>
                                              <p:pRg st="3" end="3"/>
                                            </p:txEl>
                                          </p:spTgt>
                                        </p:tgtEl>
                                        <p:attrNameLst>
                                          <p:attrName>style.visibility</p:attrName>
                                        </p:attrNameLst>
                                      </p:cBhvr>
                                      <p:to>
                                        <p:strVal val="visible"/>
                                      </p:to>
                                    </p:set>
                                    <p:anim calcmode="discrete" valueType="clr">
                                      <p:cBhvr override="childStyle">
                                        <p:cTn id="28" dur="80"/>
                                        <p:tgtEl>
                                          <p:spTgt spid="431106">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431106">
                                            <p:txEl>
                                              <p:pRg st="3" end="3"/>
                                            </p:txEl>
                                          </p:spTgt>
                                        </p:tgtEl>
                                        <p:attrNameLst>
                                          <p:attrName>fillcolor</p:attrName>
                                        </p:attrNameLst>
                                      </p:cBhvr>
                                      <p:tavLst>
                                        <p:tav tm="0">
                                          <p:val>
                                            <p:clrVal>
                                              <a:schemeClr val="accent2"/>
                                            </p:clrVal>
                                          </p:val>
                                        </p:tav>
                                        <p:tav tm="50000">
                                          <p:val>
                                            <p:clrVal>
                                              <a:schemeClr val="hlink"/>
                                            </p:clrVal>
                                          </p:val>
                                        </p:tav>
                                      </p:tavLst>
                                    </p:anim>
                                    <p:set>
                                      <p:cBhvr>
                                        <p:cTn id="30" dur="80"/>
                                        <p:tgtEl>
                                          <p:spTgt spid="431106">
                                            <p:txEl>
                                              <p:pRg st="3" end="3"/>
                                            </p:txEl>
                                          </p:spTgt>
                                        </p:tgtEl>
                                        <p:attrNameLst>
                                          <p:attrName>fill.type</p:attrName>
                                        </p:attrNameLst>
                                      </p:cBhvr>
                                      <p:to>
                                        <p:strVal val="solid"/>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27" presetClass="entr" presetSubtype="0" fill="hold" nodeType="clickEffect">
                                  <p:stCondLst>
                                    <p:cond delay="0"/>
                                  </p:stCondLst>
                                  <p:iterate type="lt">
                                    <p:tmPct val="50000"/>
                                  </p:iterate>
                                  <p:childTnLst>
                                    <p:set>
                                      <p:cBhvr>
                                        <p:cTn id="34" dur="1" fill="hold">
                                          <p:stCondLst>
                                            <p:cond delay="0"/>
                                          </p:stCondLst>
                                        </p:cTn>
                                        <p:tgtEl>
                                          <p:spTgt spid="431106">
                                            <p:txEl>
                                              <p:pRg st="4" end="4"/>
                                            </p:txEl>
                                          </p:spTgt>
                                        </p:tgtEl>
                                        <p:attrNameLst>
                                          <p:attrName>style.visibility</p:attrName>
                                        </p:attrNameLst>
                                      </p:cBhvr>
                                      <p:to>
                                        <p:strVal val="visible"/>
                                      </p:to>
                                    </p:set>
                                    <p:anim calcmode="discrete" valueType="clr">
                                      <p:cBhvr override="childStyle">
                                        <p:cTn id="35" dur="80"/>
                                        <p:tgtEl>
                                          <p:spTgt spid="431106">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431106">
                                            <p:txEl>
                                              <p:pRg st="4" end="4"/>
                                            </p:txEl>
                                          </p:spTgt>
                                        </p:tgtEl>
                                        <p:attrNameLst>
                                          <p:attrName>fillcolor</p:attrName>
                                        </p:attrNameLst>
                                      </p:cBhvr>
                                      <p:tavLst>
                                        <p:tav tm="0">
                                          <p:val>
                                            <p:clrVal>
                                              <a:schemeClr val="accent2"/>
                                            </p:clrVal>
                                          </p:val>
                                        </p:tav>
                                        <p:tav tm="50000">
                                          <p:val>
                                            <p:clrVal>
                                              <a:schemeClr val="hlink"/>
                                            </p:clrVal>
                                          </p:val>
                                        </p:tav>
                                      </p:tavLst>
                                    </p:anim>
                                    <p:set>
                                      <p:cBhvr>
                                        <p:cTn id="37" dur="80"/>
                                        <p:tgtEl>
                                          <p:spTgt spid="431106">
                                            <p:txEl>
                                              <p:pRg st="4" end="4"/>
                                            </p:txEl>
                                          </p:spTgt>
                                        </p:tgtEl>
                                        <p:attrNameLst>
                                          <p:attrName>fill.type</p:attrName>
                                        </p:attrNameLst>
                                      </p:cBhvr>
                                      <p:to>
                                        <p:strVal val="solid"/>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27" presetClass="entr" presetSubtype="0" fill="hold" nodeType="clickEffect">
                                  <p:stCondLst>
                                    <p:cond delay="0"/>
                                  </p:stCondLst>
                                  <p:iterate type="lt">
                                    <p:tmPct val="50000"/>
                                  </p:iterate>
                                  <p:childTnLst>
                                    <p:set>
                                      <p:cBhvr>
                                        <p:cTn id="41" dur="1" fill="hold">
                                          <p:stCondLst>
                                            <p:cond delay="0"/>
                                          </p:stCondLst>
                                        </p:cTn>
                                        <p:tgtEl>
                                          <p:spTgt spid="431106">
                                            <p:txEl>
                                              <p:pRg st="5" end="5"/>
                                            </p:txEl>
                                          </p:spTgt>
                                        </p:tgtEl>
                                        <p:attrNameLst>
                                          <p:attrName>style.visibility</p:attrName>
                                        </p:attrNameLst>
                                      </p:cBhvr>
                                      <p:to>
                                        <p:strVal val="visible"/>
                                      </p:to>
                                    </p:set>
                                    <p:anim calcmode="discrete" valueType="clr">
                                      <p:cBhvr override="childStyle">
                                        <p:cTn id="42" dur="80"/>
                                        <p:tgtEl>
                                          <p:spTgt spid="431106">
                                            <p:txEl>
                                              <p:pRg st="5" end="5"/>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3" dur="80"/>
                                        <p:tgtEl>
                                          <p:spTgt spid="431106">
                                            <p:txEl>
                                              <p:pRg st="5" end="5"/>
                                            </p:txEl>
                                          </p:spTgt>
                                        </p:tgtEl>
                                        <p:attrNameLst>
                                          <p:attrName>fillcolor</p:attrName>
                                        </p:attrNameLst>
                                      </p:cBhvr>
                                      <p:tavLst>
                                        <p:tav tm="0">
                                          <p:val>
                                            <p:clrVal>
                                              <a:schemeClr val="accent2"/>
                                            </p:clrVal>
                                          </p:val>
                                        </p:tav>
                                        <p:tav tm="50000">
                                          <p:val>
                                            <p:clrVal>
                                              <a:schemeClr val="hlink"/>
                                            </p:clrVal>
                                          </p:val>
                                        </p:tav>
                                      </p:tavLst>
                                    </p:anim>
                                    <p:set>
                                      <p:cBhvr>
                                        <p:cTn id="44" dur="80"/>
                                        <p:tgtEl>
                                          <p:spTgt spid="431106">
                                            <p:txEl>
                                              <p:pRg st="5" end="5"/>
                                            </p:txEl>
                                          </p:spTgt>
                                        </p:tgtEl>
                                        <p:attrNameLst>
                                          <p:attrName>fill.type</p:attrName>
                                        </p:attrNameLst>
                                      </p:cBhvr>
                                      <p:to>
                                        <p:strVal val="solid"/>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27" presetClass="entr" presetSubtype="0" fill="hold" nodeType="clickEffect">
                                  <p:stCondLst>
                                    <p:cond delay="0"/>
                                  </p:stCondLst>
                                  <p:iterate type="lt">
                                    <p:tmPct val="50000"/>
                                  </p:iterate>
                                  <p:childTnLst>
                                    <p:set>
                                      <p:cBhvr>
                                        <p:cTn id="48" dur="1" fill="hold">
                                          <p:stCondLst>
                                            <p:cond delay="0"/>
                                          </p:stCondLst>
                                        </p:cTn>
                                        <p:tgtEl>
                                          <p:spTgt spid="431106">
                                            <p:txEl>
                                              <p:pRg st="6" end="6"/>
                                            </p:txEl>
                                          </p:spTgt>
                                        </p:tgtEl>
                                        <p:attrNameLst>
                                          <p:attrName>style.visibility</p:attrName>
                                        </p:attrNameLst>
                                      </p:cBhvr>
                                      <p:to>
                                        <p:strVal val="visible"/>
                                      </p:to>
                                    </p:set>
                                    <p:anim calcmode="discrete" valueType="clr">
                                      <p:cBhvr override="childStyle">
                                        <p:cTn id="49" dur="80"/>
                                        <p:tgtEl>
                                          <p:spTgt spid="431106">
                                            <p:txEl>
                                              <p:pRg st="6" end="6"/>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50" dur="80"/>
                                        <p:tgtEl>
                                          <p:spTgt spid="431106">
                                            <p:txEl>
                                              <p:pRg st="6" end="6"/>
                                            </p:txEl>
                                          </p:spTgt>
                                        </p:tgtEl>
                                        <p:attrNameLst>
                                          <p:attrName>fillcolor</p:attrName>
                                        </p:attrNameLst>
                                      </p:cBhvr>
                                      <p:tavLst>
                                        <p:tav tm="0">
                                          <p:val>
                                            <p:clrVal>
                                              <a:schemeClr val="accent2"/>
                                            </p:clrVal>
                                          </p:val>
                                        </p:tav>
                                        <p:tav tm="50000">
                                          <p:val>
                                            <p:clrVal>
                                              <a:schemeClr val="hlink"/>
                                            </p:clrVal>
                                          </p:val>
                                        </p:tav>
                                      </p:tavLst>
                                    </p:anim>
                                    <p:set>
                                      <p:cBhvr>
                                        <p:cTn id="51" dur="80"/>
                                        <p:tgtEl>
                                          <p:spTgt spid="431106">
                                            <p:txEl>
                                              <p:pRg st="6" end="6"/>
                                            </p:txEl>
                                          </p:spTgt>
                                        </p:tgtEl>
                                        <p:attrNameLst>
                                          <p:attrName>fill.type</p:attrName>
                                        </p:attrNameLst>
                                      </p:cBhvr>
                                      <p:to>
                                        <p:strVal val="solid"/>
                                      </p:to>
                                    </p:set>
                                  </p:childTnLst>
                                </p:cTn>
                              </p:par>
                            </p:childTnLst>
                          </p:cTn>
                        </p:par>
                      </p:childTnLst>
                    </p:cTn>
                  </p:par>
                  <p:par>
                    <p:cTn id="52" fill="hold" nodeType="clickPar">
                      <p:stCondLst>
                        <p:cond delay="indefinite"/>
                      </p:stCondLst>
                      <p:childTnLst>
                        <p:par>
                          <p:cTn id="53" fill="hold" nodeType="withGroup">
                            <p:stCondLst>
                              <p:cond delay="0"/>
                            </p:stCondLst>
                            <p:childTnLst>
                              <p:par>
                                <p:cTn id="54" presetID="27" presetClass="entr" presetSubtype="0" fill="hold" nodeType="clickEffect">
                                  <p:stCondLst>
                                    <p:cond delay="0"/>
                                  </p:stCondLst>
                                  <p:iterate type="lt">
                                    <p:tmPct val="50000"/>
                                  </p:iterate>
                                  <p:childTnLst>
                                    <p:set>
                                      <p:cBhvr>
                                        <p:cTn id="55" dur="1" fill="hold">
                                          <p:stCondLst>
                                            <p:cond delay="0"/>
                                          </p:stCondLst>
                                        </p:cTn>
                                        <p:tgtEl>
                                          <p:spTgt spid="431106">
                                            <p:txEl>
                                              <p:pRg st="7" end="7"/>
                                            </p:txEl>
                                          </p:spTgt>
                                        </p:tgtEl>
                                        <p:attrNameLst>
                                          <p:attrName>style.visibility</p:attrName>
                                        </p:attrNameLst>
                                      </p:cBhvr>
                                      <p:to>
                                        <p:strVal val="visible"/>
                                      </p:to>
                                    </p:set>
                                    <p:anim calcmode="discrete" valueType="clr">
                                      <p:cBhvr override="childStyle">
                                        <p:cTn id="56" dur="80"/>
                                        <p:tgtEl>
                                          <p:spTgt spid="431106">
                                            <p:txEl>
                                              <p:pRg st="7" end="7"/>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57" dur="80"/>
                                        <p:tgtEl>
                                          <p:spTgt spid="431106">
                                            <p:txEl>
                                              <p:pRg st="7" end="7"/>
                                            </p:txEl>
                                          </p:spTgt>
                                        </p:tgtEl>
                                        <p:attrNameLst>
                                          <p:attrName>fillcolor</p:attrName>
                                        </p:attrNameLst>
                                      </p:cBhvr>
                                      <p:tavLst>
                                        <p:tav tm="0">
                                          <p:val>
                                            <p:clrVal>
                                              <a:schemeClr val="accent2"/>
                                            </p:clrVal>
                                          </p:val>
                                        </p:tav>
                                        <p:tav tm="50000">
                                          <p:val>
                                            <p:clrVal>
                                              <a:schemeClr val="hlink"/>
                                            </p:clrVal>
                                          </p:val>
                                        </p:tav>
                                      </p:tavLst>
                                    </p:anim>
                                    <p:set>
                                      <p:cBhvr>
                                        <p:cTn id="58" dur="80"/>
                                        <p:tgtEl>
                                          <p:spTgt spid="431106">
                                            <p:txEl>
                                              <p:pRg st="7" end="7"/>
                                            </p:txEl>
                                          </p:spTgt>
                                        </p:tgtEl>
                                        <p:attrNameLst>
                                          <p:attrName>fill.type</p:attrName>
                                        </p:attrNameLst>
                                      </p:cBhvr>
                                      <p:to>
                                        <p:strVal val="solid"/>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27" presetClass="entr" presetSubtype="0" fill="hold" nodeType="clickEffect">
                                  <p:stCondLst>
                                    <p:cond delay="0"/>
                                  </p:stCondLst>
                                  <p:iterate type="lt">
                                    <p:tmPct val="50000"/>
                                  </p:iterate>
                                  <p:childTnLst>
                                    <p:set>
                                      <p:cBhvr>
                                        <p:cTn id="62" dur="1" fill="hold">
                                          <p:stCondLst>
                                            <p:cond delay="0"/>
                                          </p:stCondLst>
                                        </p:cTn>
                                        <p:tgtEl>
                                          <p:spTgt spid="431106">
                                            <p:txEl>
                                              <p:pRg st="8" end="8"/>
                                            </p:txEl>
                                          </p:spTgt>
                                        </p:tgtEl>
                                        <p:attrNameLst>
                                          <p:attrName>style.visibility</p:attrName>
                                        </p:attrNameLst>
                                      </p:cBhvr>
                                      <p:to>
                                        <p:strVal val="visible"/>
                                      </p:to>
                                    </p:set>
                                    <p:anim calcmode="discrete" valueType="clr">
                                      <p:cBhvr override="childStyle">
                                        <p:cTn id="63" dur="80"/>
                                        <p:tgtEl>
                                          <p:spTgt spid="431106">
                                            <p:txEl>
                                              <p:pRg st="8" end="8"/>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64" dur="80"/>
                                        <p:tgtEl>
                                          <p:spTgt spid="431106">
                                            <p:txEl>
                                              <p:pRg st="8" end="8"/>
                                            </p:txEl>
                                          </p:spTgt>
                                        </p:tgtEl>
                                        <p:attrNameLst>
                                          <p:attrName>fillcolor</p:attrName>
                                        </p:attrNameLst>
                                      </p:cBhvr>
                                      <p:tavLst>
                                        <p:tav tm="0">
                                          <p:val>
                                            <p:clrVal>
                                              <a:schemeClr val="accent2"/>
                                            </p:clrVal>
                                          </p:val>
                                        </p:tav>
                                        <p:tav tm="50000">
                                          <p:val>
                                            <p:clrVal>
                                              <a:schemeClr val="hlink"/>
                                            </p:clrVal>
                                          </p:val>
                                        </p:tav>
                                      </p:tavLst>
                                    </p:anim>
                                    <p:set>
                                      <p:cBhvr>
                                        <p:cTn id="65" dur="80"/>
                                        <p:tgtEl>
                                          <p:spTgt spid="431106">
                                            <p:txEl>
                                              <p:pRg st="8" end="8"/>
                                            </p:txEl>
                                          </p:spTgt>
                                        </p:tgtEl>
                                        <p:attrNameLst>
                                          <p:attrName>fill.type</p:attrName>
                                        </p:attrNameLst>
                                      </p:cBhvr>
                                      <p:to>
                                        <p:strVal val="solid"/>
                                      </p:to>
                                    </p:set>
                                  </p:childTnLst>
                                </p:cTn>
                              </p:par>
                            </p:childTnLst>
                          </p:cTn>
                        </p:par>
                      </p:childTnLst>
                    </p:cTn>
                  </p:par>
                  <p:par>
                    <p:cTn id="66" fill="hold" nodeType="clickPar">
                      <p:stCondLst>
                        <p:cond delay="indefinite"/>
                      </p:stCondLst>
                      <p:childTnLst>
                        <p:par>
                          <p:cTn id="67" fill="hold" nodeType="withGroup">
                            <p:stCondLst>
                              <p:cond delay="0"/>
                            </p:stCondLst>
                            <p:childTnLst>
                              <p:par>
                                <p:cTn id="68" presetID="27" presetClass="entr" presetSubtype="0" fill="hold" nodeType="clickEffect">
                                  <p:stCondLst>
                                    <p:cond delay="0"/>
                                  </p:stCondLst>
                                  <p:iterate type="lt">
                                    <p:tmPct val="50000"/>
                                  </p:iterate>
                                  <p:childTnLst>
                                    <p:set>
                                      <p:cBhvr>
                                        <p:cTn id="69" dur="1" fill="hold">
                                          <p:stCondLst>
                                            <p:cond delay="0"/>
                                          </p:stCondLst>
                                        </p:cTn>
                                        <p:tgtEl>
                                          <p:spTgt spid="431106">
                                            <p:txEl>
                                              <p:pRg st="9" end="9"/>
                                            </p:txEl>
                                          </p:spTgt>
                                        </p:tgtEl>
                                        <p:attrNameLst>
                                          <p:attrName>style.visibility</p:attrName>
                                        </p:attrNameLst>
                                      </p:cBhvr>
                                      <p:to>
                                        <p:strVal val="visible"/>
                                      </p:to>
                                    </p:set>
                                    <p:anim calcmode="discrete" valueType="clr">
                                      <p:cBhvr override="childStyle">
                                        <p:cTn id="70" dur="80"/>
                                        <p:tgtEl>
                                          <p:spTgt spid="431106">
                                            <p:txEl>
                                              <p:pRg st="9" end="9"/>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71" dur="80"/>
                                        <p:tgtEl>
                                          <p:spTgt spid="431106">
                                            <p:txEl>
                                              <p:pRg st="9" end="9"/>
                                            </p:txEl>
                                          </p:spTgt>
                                        </p:tgtEl>
                                        <p:attrNameLst>
                                          <p:attrName>fillcolor</p:attrName>
                                        </p:attrNameLst>
                                      </p:cBhvr>
                                      <p:tavLst>
                                        <p:tav tm="0">
                                          <p:val>
                                            <p:clrVal>
                                              <a:schemeClr val="accent2"/>
                                            </p:clrVal>
                                          </p:val>
                                        </p:tav>
                                        <p:tav tm="50000">
                                          <p:val>
                                            <p:clrVal>
                                              <a:schemeClr val="hlink"/>
                                            </p:clrVal>
                                          </p:val>
                                        </p:tav>
                                      </p:tavLst>
                                    </p:anim>
                                    <p:set>
                                      <p:cBhvr>
                                        <p:cTn id="72" dur="80"/>
                                        <p:tgtEl>
                                          <p:spTgt spid="431106">
                                            <p:txEl>
                                              <p:pRg st="9" end="9"/>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46" name="Picture 6" descr="T014947A"/>
          <p:cNvPicPr>
            <a:picLocks noChangeAspect="1" noChangeArrowheads="1"/>
          </p:cNvPicPr>
          <p:nvPr/>
        </p:nvPicPr>
        <p:blipFill>
          <a:blip r:embed="rId3" cstate="print"/>
          <a:srcRect/>
          <a:stretch>
            <a:fillRect/>
          </a:stretch>
        </p:blipFill>
        <p:spPr bwMode="auto">
          <a:xfrm>
            <a:off x="609600" y="685800"/>
            <a:ext cx="7086600" cy="5106988"/>
          </a:xfrm>
          <a:prstGeom prst="rect">
            <a:avLst/>
          </a:prstGeom>
          <a:noFill/>
          <a:ln w="28575">
            <a:solidFill>
              <a:srgbClr val="FF0000"/>
            </a:solidFill>
            <a:miter lim="800000"/>
            <a:headEnd/>
            <a:tailEnd/>
          </a:ln>
        </p:spPr>
      </p:pic>
      <p:pic>
        <p:nvPicPr>
          <p:cNvPr id="266242" name="Picture 2" descr="thqudc"/>
          <p:cNvPicPr>
            <a:picLocks noChangeAspect="1" noChangeArrowheads="1"/>
          </p:cNvPicPr>
          <p:nvPr/>
        </p:nvPicPr>
        <p:blipFill>
          <a:blip r:embed="rId4" cstate="print"/>
          <a:srcRect l="1703" t="3424" r="3560" b="6165"/>
          <a:stretch>
            <a:fillRect/>
          </a:stretch>
        </p:blipFill>
        <p:spPr bwMode="auto">
          <a:xfrm>
            <a:off x="228600" y="2743200"/>
            <a:ext cx="3962400" cy="2563813"/>
          </a:xfrm>
          <a:prstGeom prst="rect">
            <a:avLst/>
          </a:prstGeom>
          <a:noFill/>
          <a:ln w="28575">
            <a:solidFill>
              <a:srgbClr val="FF0000"/>
            </a:solidFill>
            <a:miter lim="800000"/>
            <a:headEnd/>
            <a:tailEnd/>
          </a:ln>
        </p:spPr>
      </p:pic>
      <p:pic>
        <p:nvPicPr>
          <p:cNvPr id="266244" name="Picture 4" descr="T014948A"/>
          <p:cNvPicPr>
            <a:picLocks noChangeAspect="1" noChangeArrowheads="1"/>
          </p:cNvPicPr>
          <p:nvPr/>
        </p:nvPicPr>
        <p:blipFill>
          <a:blip r:embed="rId5" cstate="print"/>
          <a:srcRect/>
          <a:stretch>
            <a:fillRect/>
          </a:stretch>
        </p:blipFill>
        <p:spPr bwMode="auto">
          <a:xfrm>
            <a:off x="4343400" y="838200"/>
            <a:ext cx="4572000" cy="3071813"/>
          </a:xfrm>
          <a:prstGeom prst="rect">
            <a:avLst/>
          </a:prstGeom>
          <a:noFill/>
          <a:ln w="28575">
            <a:solidFill>
              <a:srgbClr val="FF0000"/>
            </a:solidFill>
            <a:miter lim="800000"/>
            <a:headEnd/>
            <a:tailEnd/>
          </a:ln>
        </p:spPr>
      </p:pic>
      <p:pic>
        <p:nvPicPr>
          <p:cNvPr id="266248" name="Picture 8" descr="pc305412"/>
          <p:cNvPicPr>
            <a:picLocks noChangeAspect="1" noChangeArrowheads="1"/>
          </p:cNvPicPr>
          <p:nvPr/>
        </p:nvPicPr>
        <p:blipFill>
          <a:blip r:embed="rId6" cstate="print"/>
          <a:srcRect/>
          <a:stretch>
            <a:fillRect/>
          </a:stretch>
        </p:blipFill>
        <p:spPr bwMode="auto">
          <a:xfrm>
            <a:off x="228600" y="609600"/>
            <a:ext cx="8686800" cy="5311775"/>
          </a:xfrm>
          <a:prstGeom prst="rect">
            <a:avLst/>
          </a:prstGeom>
          <a:noFill/>
          <a:ln w="28575">
            <a:solidFill>
              <a:srgbClr val="FF0000"/>
            </a:solidFill>
            <a:miter lim="800000"/>
            <a:headEnd/>
            <a:tailEnd/>
          </a:ln>
        </p:spPr>
      </p:pic>
      <p:sp>
        <p:nvSpPr>
          <p:cNvPr id="266251" name="Text Box 11"/>
          <p:cNvSpPr txBox="1">
            <a:spLocks noChangeArrowheads="1"/>
          </p:cNvSpPr>
          <p:nvPr/>
        </p:nvSpPr>
        <p:spPr bwMode="auto">
          <a:xfrm>
            <a:off x="152400" y="152400"/>
            <a:ext cx="5181600" cy="457200"/>
          </a:xfrm>
          <a:prstGeom prst="rect">
            <a:avLst/>
          </a:prstGeom>
          <a:noFill/>
          <a:ln w="9525" algn="ctr">
            <a:noFill/>
            <a:miter lim="800000"/>
            <a:headEnd/>
            <a:tailEnd/>
          </a:ln>
        </p:spPr>
        <p:txBody>
          <a:bodyPr>
            <a:spAutoFit/>
          </a:bodyPr>
          <a:lstStyle/>
          <a:p>
            <a:pPr algn="l">
              <a:spcBef>
                <a:spcPct val="50000"/>
              </a:spcBef>
            </a:pPr>
            <a:r>
              <a:rPr lang="en-US" sz="2400" b="1">
                <a:solidFill>
                  <a:schemeClr val="bg1"/>
                </a:solidFill>
                <a:latin typeface="Courier New" pitchFamily="49" charset="0"/>
              </a:rPr>
              <a:t>Protests against the war</a:t>
            </a:r>
          </a:p>
        </p:txBody>
      </p:sp>
      <p:sp>
        <p:nvSpPr>
          <p:cNvPr id="266252" name="Text Box 12"/>
          <p:cNvSpPr txBox="1">
            <a:spLocks noChangeArrowheads="1"/>
          </p:cNvSpPr>
          <p:nvPr/>
        </p:nvSpPr>
        <p:spPr bwMode="auto">
          <a:xfrm>
            <a:off x="228600" y="6172200"/>
            <a:ext cx="2590800" cy="457200"/>
          </a:xfrm>
          <a:prstGeom prst="rect">
            <a:avLst/>
          </a:prstGeom>
          <a:noFill/>
          <a:ln w="9525" algn="ctr">
            <a:noFill/>
            <a:miter lim="800000"/>
            <a:headEnd/>
            <a:tailEnd/>
          </a:ln>
        </p:spPr>
        <p:txBody>
          <a:bodyPr>
            <a:spAutoFit/>
          </a:bodyPr>
          <a:lstStyle/>
          <a:p>
            <a:pPr>
              <a:spcBef>
                <a:spcPct val="50000"/>
              </a:spcBef>
            </a:pPr>
            <a:r>
              <a:rPr lang="en-US" sz="2400" b="1">
                <a:solidFill>
                  <a:schemeClr val="bg1"/>
                </a:solidFill>
                <a:latin typeface="Courier New" pitchFamily="49" charset="0"/>
              </a:rPr>
              <a:t>in Vietnam</a:t>
            </a:r>
          </a:p>
        </p:txBody>
      </p:sp>
      <p:sp>
        <p:nvSpPr>
          <p:cNvPr id="266253" name="Text Box 13"/>
          <p:cNvSpPr txBox="1">
            <a:spLocks noChangeArrowheads="1"/>
          </p:cNvSpPr>
          <p:nvPr/>
        </p:nvSpPr>
        <p:spPr bwMode="auto">
          <a:xfrm>
            <a:off x="6096000" y="6172200"/>
            <a:ext cx="3048000" cy="457200"/>
          </a:xfrm>
          <a:prstGeom prst="rect">
            <a:avLst/>
          </a:prstGeom>
          <a:noFill/>
          <a:ln w="9525" algn="ctr">
            <a:noFill/>
            <a:miter lim="800000"/>
            <a:headEnd/>
            <a:tailEnd/>
          </a:ln>
        </p:spPr>
        <p:txBody>
          <a:bodyPr>
            <a:spAutoFit/>
          </a:bodyPr>
          <a:lstStyle/>
          <a:p>
            <a:pPr>
              <a:spcBef>
                <a:spcPct val="50000"/>
              </a:spcBef>
            </a:pPr>
            <a:r>
              <a:rPr lang="en-US" sz="2400" b="1">
                <a:solidFill>
                  <a:schemeClr val="bg1"/>
                </a:solidFill>
                <a:latin typeface="Courier New" pitchFamily="49" charset="0"/>
              </a:rPr>
              <a:t>and in the USA</a:t>
            </a:r>
          </a:p>
        </p:txBody>
      </p:sp>
      <p:pic>
        <p:nvPicPr>
          <p:cNvPr id="266245" name="Picture 5" descr="T040656A"/>
          <p:cNvPicPr>
            <a:picLocks noChangeAspect="1" noChangeArrowheads="1"/>
          </p:cNvPicPr>
          <p:nvPr/>
        </p:nvPicPr>
        <p:blipFill>
          <a:blip r:embed="rId7" cstate="print"/>
          <a:srcRect/>
          <a:stretch>
            <a:fillRect/>
          </a:stretch>
        </p:blipFill>
        <p:spPr bwMode="auto">
          <a:xfrm>
            <a:off x="228600" y="609600"/>
            <a:ext cx="6629400" cy="5122863"/>
          </a:xfrm>
          <a:prstGeom prst="rect">
            <a:avLst/>
          </a:prstGeom>
          <a:noFill/>
          <a:ln w="28575">
            <a:solidFill>
              <a:srgbClr val="FF0000"/>
            </a:solidFill>
            <a:miter lim="800000"/>
            <a:headEnd/>
            <a:tailEnd/>
          </a:ln>
        </p:spPr>
      </p:pic>
      <p:pic>
        <p:nvPicPr>
          <p:cNvPr id="266250" name="Picture 10" descr="protest 3"/>
          <p:cNvPicPr>
            <a:picLocks noChangeAspect="1" noChangeArrowheads="1"/>
          </p:cNvPicPr>
          <p:nvPr/>
        </p:nvPicPr>
        <p:blipFill>
          <a:blip r:embed="rId8" cstate="print"/>
          <a:srcRect l="5833" t="2499" r="12500" b="2499"/>
          <a:stretch>
            <a:fillRect/>
          </a:stretch>
        </p:blipFill>
        <p:spPr bwMode="auto">
          <a:xfrm>
            <a:off x="457200" y="685800"/>
            <a:ext cx="6324600" cy="4905375"/>
          </a:xfrm>
          <a:prstGeom prst="rect">
            <a:avLst/>
          </a:prstGeom>
          <a:noFill/>
          <a:ln w="28575">
            <a:solidFill>
              <a:srgbClr val="FF0000"/>
            </a:solidFill>
            <a:miter lim="800000"/>
            <a:headEnd/>
            <a:tailEnd/>
          </a:ln>
        </p:spPr>
      </p:pic>
      <p:pic>
        <p:nvPicPr>
          <p:cNvPr id="266247" name="Picture 7" descr="protest"/>
          <p:cNvPicPr>
            <a:picLocks noChangeAspect="1" noChangeArrowheads="1"/>
          </p:cNvPicPr>
          <p:nvPr/>
        </p:nvPicPr>
        <p:blipFill>
          <a:blip r:embed="rId9" cstate="print"/>
          <a:srcRect l="2499" t="2499" r="4167" b="3751"/>
          <a:stretch>
            <a:fillRect/>
          </a:stretch>
        </p:blipFill>
        <p:spPr bwMode="auto">
          <a:xfrm>
            <a:off x="838200" y="914400"/>
            <a:ext cx="8305800" cy="5564188"/>
          </a:xfrm>
          <a:prstGeom prst="rect">
            <a:avLst/>
          </a:prstGeom>
          <a:noFill/>
          <a:ln w="28575">
            <a:solidFill>
              <a:srgbClr val="FF0000"/>
            </a:solidFill>
            <a:miter lim="800000"/>
            <a:headEnd/>
            <a:tailEnd/>
          </a:ln>
        </p:spPr>
      </p:pic>
      <p:pic>
        <p:nvPicPr>
          <p:cNvPr id="266243" name="Picture 3" descr="00011840"/>
          <p:cNvPicPr>
            <a:picLocks noChangeAspect="1" noChangeArrowheads="1"/>
          </p:cNvPicPr>
          <p:nvPr/>
        </p:nvPicPr>
        <p:blipFill>
          <a:blip r:embed="rId10" cstate="print"/>
          <a:srcRect l="6876" r="313" b="12500"/>
          <a:stretch>
            <a:fillRect/>
          </a:stretch>
        </p:blipFill>
        <p:spPr bwMode="auto">
          <a:xfrm>
            <a:off x="685800" y="838200"/>
            <a:ext cx="7848600" cy="5551488"/>
          </a:xfrm>
          <a:prstGeom prst="rect">
            <a:avLst/>
          </a:prstGeom>
          <a:noFill/>
          <a:ln w="28575">
            <a:solidFill>
              <a:srgbClr val="FF0000"/>
            </a:solidFill>
            <a:miter lim="800000"/>
            <a:headEnd/>
            <a:tailEnd/>
          </a:ln>
        </p:spPr>
      </p:pic>
      <p:pic>
        <p:nvPicPr>
          <p:cNvPr id="266249" name="Picture 9" descr="g1938016"/>
          <p:cNvPicPr>
            <a:picLocks noChangeAspect="1" noChangeArrowheads="1"/>
          </p:cNvPicPr>
          <p:nvPr/>
        </p:nvPicPr>
        <p:blipFill>
          <a:blip r:embed="rId11" cstate="print"/>
          <a:srcRect l="2499" t="2916" r="4167" b="3334"/>
          <a:stretch>
            <a:fillRect/>
          </a:stretch>
        </p:blipFill>
        <p:spPr bwMode="auto">
          <a:xfrm>
            <a:off x="609600" y="685800"/>
            <a:ext cx="8305800" cy="5556250"/>
          </a:xfrm>
          <a:prstGeom prst="rect">
            <a:avLst/>
          </a:prstGeom>
          <a:noFill/>
          <a:ln w="28575">
            <a:solidFill>
              <a:srgbClr val="FF0000"/>
            </a:solidFill>
            <a:miter lim="800000"/>
            <a:headEnd/>
            <a:tailEnd/>
          </a:ln>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66251"/>
                                        </p:tgtEl>
                                        <p:attrNameLst>
                                          <p:attrName>style.visibility</p:attrName>
                                        </p:attrNameLst>
                                      </p:cBhvr>
                                      <p:to>
                                        <p:strVal val="visible"/>
                                      </p:to>
                                    </p:set>
                                    <p:anim calcmode="discrete" valueType="clr">
                                      <p:cBhvr override="childStyle">
                                        <p:cTn id="7" dur="80"/>
                                        <p:tgtEl>
                                          <p:spTgt spid="266251"/>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66251"/>
                                        </p:tgtEl>
                                        <p:attrNameLst>
                                          <p:attrName>fillcolor</p:attrName>
                                        </p:attrNameLst>
                                      </p:cBhvr>
                                      <p:tavLst>
                                        <p:tav tm="0">
                                          <p:val>
                                            <p:clrVal>
                                              <a:schemeClr val="accent2"/>
                                            </p:clrVal>
                                          </p:val>
                                        </p:tav>
                                        <p:tav tm="50000">
                                          <p:val>
                                            <p:clrVal>
                                              <a:schemeClr val="hlink"/>
                                            </p:clrVal>
                                          </p:val>
                                        </p:tav>
                                      </p:tavLst>
                                    </p:anim>
                                    <p:set>
                                      <p:cBhvr>
                                        <p:cTn id="9" dur="80"/>
                                        <p:tgtEl>
                                          <p:spTgt spid="266251"/>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0" presetClass="entr" presetSubtype="0" fill="hold" nodeType="clickEffect">
                                  <p:stCondLst>
                                    <p:cond delay="0"/>
                                  </p:stCondLst>
                                  <p:childTnLst>
                                    <p:set>
                                      <p:cBhvr>
                                        <p:cTn id="13" dur="1" fill="hold">
                                          <p:stCondLst>
                                            <p:cond delay="0"/>
                                          </p:stCondLst>
                                        </p:cTn>
                                        <p:tgtEl>
                                          <p:spTgt spid="266246"/>
                                        </p:tgtEl>
                                        <p:attrNameLst>
                                          <p:attrName>style.visibility</p:attrName>
                                        </p:attrNameLst>
                                      </p:cBhvr>
                                      <p:to>
                                        <p:strVal val="visible"/>
                                      </p:to>
                                    </p:set>
                                    <p:animEffect transition="in" filter="fade">
                                      <p:cBhvr>
                                        <p:cTn id="14" dur="2000"/>
                                        <p:tgtEl>
                                          <p:spTgt spid="266246"/>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7" presetClass="entr" presetSubtype="0" fill="hold" grpId="0" nodeType="clickEffect">
                                  <p:stCondLst>
                                    <p:cond delay="0"/>
                                  </p:stCondLst>
                                  <p:iterate type="lt">
                                    <p:tmPct val="50000"/>
                                  </p:iterate>
                                  <p:childTnLst>
                                    <p:set>
                                      <p:cBhvr>
                                        <p:cTn id="18" dur="1" fill="hold">
                                          <p:stCondLst>
                                            <p:cond delay="0"/>
                                          </p:stCondLst>
                                        </p:cTn>
                                        <p:tgtEl>
                                          <p:spTgt spid="266252"/>
                                        </p:tgtEl>
                                        <p:attrNameLst>
                                          <p:attrName>style.visibility</p:attrName>
                                        </p:attrNameLst>
                                      </p:cBhvr>
                                      <p:to>
                                        <p:strVal val="visible"/>
                                      </p:to>
                                    </p:set>
                                    <p:anim calcmode="discrete" valueType="clr">
                                      <p:cBhvr override="childStyle">
                                        <p:cTn id="19" dur="80"/>
                                        <p:tgtEl>
                                          <p:spTgt spid="266252"/>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266252"/>
                                        </p:tgtEl>
                                        <p:attrNameLst>
                                          <p:attrName>fillcolor</p:attrName>
                                        </p:attrNameLst>
                                      </p:cBhvr>
                                      <p:tavLst>
                                        <p:tav tm="0">
                                          <p:val>
                                            <p:clrVal>
                                              <a:schemeClr val="accent2"/>
                                            </p:clrVal>
                                          </p:val>
                                        </p:tav>
                                        <p:tav tm="50000">
                                          <p:val>
                                            <p:clrVal>
                                              <a:schemeClr val="hlink"/>
                                            </p:clrVal>
                                          </p:val>
                                        </p:tav>
                                      </p:tavLst>
                                    </p:anim>
                                    <p:set>
                                      <p:cBhvr>
                                        <p:cTn id="21" dur="80"/>
                                        <p:tgtEl>
                                          <p:spTgt spid="266252"/>
                                        </p:tgtEl>
                                        <p:attrNameLst>
                                          <p:attrName>fill.type</p:attrName>
                                        </p:attrNameLst>
                                      </p:cBhvr>
                                      <p:to>
                                        <p:strVal val="solid"/>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nodeType="clickEffect">
                                  <p:stCondLst>
                                    <p:cond delay="0"/>
                                  </p:stCondLst>
                                  <p:childTnLst>
                                    <p:set>
                                      <p:cBhvr>
                                        <p:cTn id="25" dur="1" fill="hold">
                                          <p:stCondLst>
                                            <p:cond delay="0"/>
                                          </p:stCondLst>
                                        </p:cTn>
                                        <p:tgtEl>
                                          <p:spTgt spid="266244"/>
                                        </p:tgtEl>
                                        <p:attrNameLst>
                                          <p:attrName>style.visibility</p:attrName>
                                        </p:attrNameLst>
                                      </p:cBhvr>
                                      <p:to>
                                        <p:strVal val="visible"/>
                                      </p:to>
                                    </p:set>
                                    <p:animEffect transition="in" filter="fade">
                                      <p:cBhvr>
                                        <p:cTn id="26" dur="2000"/>
                                        <p:tgtEl>
                                          <p:spTgt spid="26624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nodeType="clickEffect">
                                  <p:stCondLst>
                                    <p:cond delay="0"/>
                                  </p:stCondLst>
                                  <p:childTnLst>
                                    <p:set>
                                      <p:cBhvr>
                                        <p:cTn id="30" dur="1" fill="hold">
                                          <p:stCondLst>
                                            <p:cond delay="0"/>
                                          </p:stCondLst>
                                        </p:cTn>
                                        <p:tgtEl>
                                          <p:spTgt spid="266242"/>
                                        </p:tgtEl>
                                        <p:attrNameLst>
                                          <p:attrName>style.visibility</p:attrName>
                                        </p:attrNameLst>
                                      </p:cBhvr>
                                      <p:to>
                                        <p:strVal val="visible"/>
                                      </p:to>
                                    </p:set>
                                    <p:animEffect transition="in" filter="fade">
                                      <p:cBhvr>
                                        <p:cTn id="31" dur="2000"/>
                                        <p:tgtEl>
                                          <p:spTgt spid="266242"/>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nodeType="clickEffect">
                                  <p:stCondLst>
                                    <p:cond delay="0"/>
                                  </p:stCondLst>
                                  <p:childTnLst>
                                    <p:set>
                                      <p:cBhvr>
                                        <p:cTn id="35" dur="1" fill="hold">
                                          <p:stCondLst>
                                            <p:cond delay="0"/>
                                          </p:stCondLst>
                                        </p:cTn>
                                        <p:tgtEl>
                                          <p:spTgt spid="266248"/>
                                        </p:tgtEl>
                                        <p:attrNameLst>
                                          <p:attrName>style.visibility</p:attrName>
                                        </p:attrNameLst>
                                      </p:cBhvr>
                                      <p:to>
                                        <p:strVal val="visible"/>
                                      </p:to>
                                    </p:set>
                                    <p:animEffect transition="in" filter="fade">
                                      <p:cBhvr>
                                        <p:cTn id="36" dur="2000"/>
                                        <p:tgtEl>
                                          <p:spTgt spid="266248"/>
                                        </p:tgtEl>
                                      </p:cBhvr>
                                    </p:animEffect>
                                  </p:childTnLst>
                                </p:cTn>
                              </p:par>
                              <p:par>
                                <p:cTn id="37" presetID="27" presetClass="entr" presetSubtype="0" fill="hold" grpId="0" nodeType="withEffect">
                                  <p:stCondLst>
                                    <p:cond delay="0"/>
                                  </p:stCondLst>
                                  <p:iterate type="lt">
                                    <p:tmPct val="50000"/>
                                  </p:iterate>
                                  <p:childTnLst>
                                    <p:set>
                                      <p:cBhvr>
                                        <p:cTn id="38" dur="1" fill="hold">
                                          <p:stCondLst>
                                            <p:cond delay="0"/>
                                          </p:stCondLst>
                                        </p:cTn>
                                        <p:tgtEl>
                                          <p:spTgt spid="266253"/>
                                        </p:tgtEl>
                                        <p:attrNameLst>
                                          <p:attrName>style.visibility</p:attrName>
                                        </p:attrNameLst>
                                      </p:cBhvr>
                                      <p:to>
                                        <p:strVal val="visible"/>
                                      </p:to>
                                    </p:set>
                                    <p:anim calcmode="discrete" valueType="clr">
                                      <p:cBhvr override="childStyle">
                                        <p:cTn id="39" dur="80"/>
                                        <p:tgtEl>
                                          <p:spTgt spid="266253"/>
                                        </p:tgtEl>
                                        <p:attrNameLst>
                                          <p:attrName>style.color</p:attrName>
                                        </p:attrNameLst>
                                      </p:cBhvr>
                                      <p:tavLst>
                                        <p:tav tm="0">
                                          <p:val>
                                            <p:clrVal>
                                              <a:schemeClr val="accent2"/>
                                            </p:clrVal>
                                          </p:val>
                                        </p:tav>
                                        <p:tav tm="50000">
                                          <p:val>
                                            <p:clrVal>
                                              <a:schemeClr val="hlink"/>
                                            </p:clrVal>
                                          </p:val>
                                        </p:tav>
                                      </p:tavLst>
                                    </p:anim>
                                    <p:anim calcmode="discrete" valueType="clr">
                                      <p:cBhvr>
                                        <p:cTn id="40" dur="80"/>
                                        <p:tgtEl>
                                          <p:spTgt spid="266253"/>
                                        </p:tgtEl>
                                        <p:attrNameLst>
                                          <p:attrName>fillcolor</p:attrName>
                                        </p:attrNameLst>
                                      </p:cBhvr>
                                      <p:tavLst>
                                        <p:tav tm="0">
                                          <p:val>
                                            <p:clrVal>
                                              <a:schemeClr val="accent2"/>
                                            </p:clrVal>
                                          </p:val>
                                        </p:tav>
                                        <p:tav tm="50000">
                                          <p:val>
                                            <p:clrVal>
                                              <a:schemeClr val="hlink"/>
                                            </p:clrVal>
                                          </p:val>
                                        </p:tav>
                                      </p:tavLst>
                                    </p:anim>
                                    <p:set>
                                      <p:cBhvr>
                                        <p:cTn id="41" dur="80"/>
                                        <p:tgtEl>
                                          <p:spTgt spid="266253"/>
                                        </p:tgtEl>
                                        <p:attrNameLst>
                                          <p:attrName>fill.type</p:attrName>
                                        </p:attrNameLst>
                                      </p:cBhvr>
                                      <p:to>
                                        <p:strVal val="solid"/>
                                      </p:to>
                                    </p:set>
                                  </p:childTnLst>
                                </p:cTn>
                              </p:par>
                              <p:par>
                                <p:cTn id="42" presetID="10" presetClass="exit" presetSubtype="0" fill="hold" nodeType="withEffect">
                                  <p:stCondLst>
                                    <p:cond delay="0"/>
                                  </p:stCondLst>
                                  <p:childTnLst>
                                    <p:animEffect transition="out" filter="fade">
                                      <p:cBhvr>
                                        <p:cTn id="43" dur="2000"/>
                                        <p:tgtEl>
                                          <p:spTgt spid="266244"/>
                                        </p:tgtEl>
                                      </p:cBhvr>
                                    </p:animEffect>
                                    <p:set>
                                      <p:cBhvr>
                                        <p:cTn id="44" dur="1" fill="hold">
                                          <p:stCondLst>
                                            <p:cond delay="1999"/>
                                          </p:stCondLst>
                                        </p:cTn>
                                        <p:tgtEl>
                                          <p:spTgt spid="266244"/>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2000"/>
                                        <p:tgtEl>
                                          <p:spTgt spid="266246"/>
                                        </p:tgtEl>
                                      </p:cBhvr>
                                    </p:animEffect>
                                    <p:set>
                                      <p:cBhvr>
                                        <p:cTn id="47" dur="1" fill="hold">
                                          <p:stCondLst>
                                            <p:cond delay="1999"/>
                                          </p:stCondLst>
                                        </p:cTn>
                                        <p:tgtEl>
                                          <p:spTgt spid="266246"/>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2000"/>
                                        <p:tgtEl>
                                          <p:spTgt spid="266242"/>
                                        </p:tgtEl>
                                      </p:cBhvr>
                                    </p:animEffect>
                                    <p:set>
                                      <p:cBhvr>
                                        <p:cTn id="50" dur="1" fill="hold">
                                          <p:stCondLst>
                                            <p:cond delay="1999"/>
                                          </p:stCondLst>
                                        </p:cTn>
                                        <p:tgtEl>
                                          <p:spTgt spid="266242"/>
                                        </p:tgtEl>
                                        <p:attrNameLst>
                                          <p:attrName>style.visibility</p:attrName>
                                        </p:attrNameLst>
                                      </p:cBhvr>
                                      <p:to>
                                        <p:strVal val="hidden"/>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0" presetClass="entr" presetSubtype="0" fill="hold" nodeType="clickEffect">
                                  <p:stCondLst>
                                    <p:cond delay="0"/>
                                  </p:stCondLst>
                                  <p:childTnLst>
                                    <p:set>
                                      <p:cBhvr>
                                        <p:cTn id="54" dur="1" fill="hold">
                                          <p:stCondLst>
                                            <p:cond delay="0"/>
                                          </p:stCondLst>
                                        </p:cTn>
                                        <p:tgtEl>
                                          <p:spTgt spid="266245"/>
                                        </p:tgtEl>
                                        <p:attrNameLst>
                                          <p:attrName>style.visibility</p:attrName>
                                        </p:attrNameLst>
                                      </p:cBhvr>
                                      <p:to>
                                        <p:strVal val="visible"/>
                                      </p:to>
                                    </p:set>
                                    <p:animEffect transition="in" filter="fade">
                                      <p:cBhvr>
                                        <p:cTn id="55" dur="2000"/>
                                        <p:tgtEl>
                                          <p:spTgt spid="266245"/>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10" presetClass="entr" presetSubtype="0" fill="hold" nodeType="clickEffect">
                                  <p:stCondLst>
                                    <p:cond delay="0"/>
                                  </p:stCondLst>
                                  <p:childTnLst>
                                    <p:set>
                                      <p:cBhvr>
                                        <p:cTn id="59" dur="1" fill="hold">
                                          <p:stCondLst>
                                            <p:cond delay="0"/>
                                          </p:stCondLst>
                                        </p:cTn>
                                        <p:tgtEl>
                                          <p:spTgt spid="266250"/>
                                        </p:tgtEl>
                                        <p:attrNameLst>
                                          <p:attrName>style.visibility</p:attrName>
                                        </p:attrNameLst>
                                      </p:cBhvr>
                                      <p:to>
                                        <p:strVal val="visible"/>
                                      </p:to>
                                    </p:set>
                                    <p:animEffect transition="in" filter="fade">
                                      <p:cBhvr>
                                        <p:cTn id="60" dur="2000"/>
                                        <p:tgtEl>
                                          <p:spTgt spid="266250"/>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10" presetClass="entr" presetSubtype="0" fill="hold" nodeType="clickEffect">
                                  <p:stCondLst>
                                    <p:cond delay="0"/>
                                  </p:stCondLst>
                                  <p:childTnLst>
                                    <p:set>
                                      <p:cBhvr>
                                        <p:cTn id="64" dur="1" fill="hold">
                                          <p:stCondLst>
                                            <p:cond delay="0"/>
                                          </p:stCondLst>
                                        </p:cTn>
                                        <p:tgtEl>
                                          <p:spTgt spid="266247"/>
                                        </p:tgtEl>
                                        <p:attrNameLst>
                                          <p:attrName>style.visibility</p:attrName>
                                        </p:attrNameLst>
                                      </p:cBhvr>
                                      <p:to>
                                        <p:strVal val="visible"/>
                                      </p:to>
                                    </p:set>
                                    <p:animEffect transition="in" filter="fade">
                                      <p:cBhvr>
                                        <p:cTn id="65" dur="2000"/>
                                        <p:tgtEl>
                                          <p:spTgt spid="266247"/>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10" presetClass="entr" presetSubtype="0" fill="hold" nodeType="clickEffect">
                                  <p:stCondLst>
                                    <p:cond delay="0"/>
                                  </p:stCondLst>
                                  <p:childTnLst>
                                    <p:set>
                                      <p:cBhvr>
                                        <p:cTn id="69" dur="1" fill="hold">
                                          <p:stCondLst>
                                            <p:cond delay="0"/>
                                          </p:stCondLst>
                                        </p:cTn>
                                        <p:tgtEl>
                                          <p:spTgt spid="266243"/>
                                        </p:tgtEl>
                                        <p:attrNameLst>
                                          <p:attrName>style.visibility</p:attrName>
                                        </p:attrNameLst>
                                      </p:cBhvr>
                                      <p:to>
                                        <p:strVal val="visible"/>
                                      </p:to>
                                    </p:set>
                                    <p:animEffect transition="in" filter="fade">
                                      <p:cBhvr>
                                        <p:cTn id="70" dur="2000"/>
                                        <p:tgtEl>
                                          <p:spTgt spid="266243"/>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10" presetClass="entr" presetSubtype="0" fill="hold" nodeType="clickEffect">
                                  <p:stCondLst>
                                    <p:cond delay="0"/>
                                  </p:stCondLst>
                                  <p:childTnLst>
                                    <p:set>
                                      <p:cBhvr>
                                        <p:cTn id="74" dur="1" fill="hold">
                                          <p:stCondLst>
                                            <p:cond delay="0"/>
                                          </p:stCondLst>
                                        </p:cTn>
                                        <p:tgtEl>
                                          <p:spTgt spid="266249"/>
                                        </p:tgtEl>
                                        <p:attrNameLst>
                                          <p:attrName>style.visibility</p:attrName>
                                        </p:attrNameLst>
                                      </p:cBhvr>
                                      <p:to>
                                        <p:strVal val="visible"/>
                                      </p:to>
                                    </p:set>
                                    <p:animEffect transition="in" filter="fade">
                                      <p:cBhvr>
                                        <p:cTn id="75" dur="2000"/>
                                        <p:tgtEl>
                                          <p:spTgt spid="2662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51" grpId="0"/>
      <p:bldP spid="266252" grpId="0"/>
      <p:bldP spid="26625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Text Box 2"/>
          <p:cNvSpPr txBox="1">
            <a:spLocks noChangeArrowheads="1"/>
          </p:cNvSpPr>
          <p:nvPr/>
        </p:nvSpPr>
        <p:spPr bwMode="auto">
          <a:xfrm>
            <a:off x="152400" y="228600"/>
            <a:ext cx="8991600" cy="4473575"/>
          </a:xfrm>
          <a:prstGeom prst="rect">
            <a:avLst/>
          </a:prstGeom>
          <a:noFill/>
          <a:ln w="9525">
            <a:noFill/>
            <a:miter lim="800000"/>
            <a:headEnd/>
            <a:tailEnd/>
          </a:ln>
        </p:spPr>
        <p:txBody>
          <a:bodyPr>
            <a:spAutoFit/>
          </a:bodyPr>
          <a:lstStyle/>
          <a:p>
            <a:pPr marL="828675" lvl="1" indent="-371475" algn="l"/>
            <a:r>
              <a:rPr lang="en-US" sz="2400">
                <a:solidFill>
                  <a:schemeClr val="bg1"/>
                </a:solidFill>
                <a:latin typeface="Comic Sans MS" pitchFamily="66" charset="0"/>
              </a:rPr>
              <a:t>F. American Public Support for the War Wanes</a:t>
            </a:r>
          </a:p>
          <a:p>
            <a:pPr marL="1285875" lvl="2" indent="-371475" algn="l"/>
            <a:r>
              <a:rPr lang="en-US" sz="2400">
                <a:solidFill>
                  <a:srgbClr val="00FFFF"/>
                </a:solidFill>
                <a:latin typeface="Comic Sans MS" pitchFamily="66" charset="0"/>
              </a:rPr>
              <a:t>iii. Resistance to the Draft</a:t>
            </a:r>
          </a:p>
          <a:p>
            <a:pPr marL="1743075" lvl="3" indent="-371475" algn="l"/>
            <a:r>
              <a:rPr lang="en-US" sz="2400">
                <a:solidFill>
                  <a:srgbClr val="FF99FF"/>
                </a:solidFill>
                <a:latin typeface="Comic Sans MS" pitchFamily="66" charset="0"/>
              </a:rPr>
              <a:t>a. burned </a:t>
            </a:r>
            <a:r>
              <a:rPr lang="en-US" sz="2400" u="sng">
                <a:solidFill>
                  <a:srgbClr val="FF99FF"/>
                </a:solidFill>
                <a:latin typeface="Comic Sans MS" pitchFamily="66" charset="0"/>
              </a:rPr>
              <a:t>draft </a:t>
            </a:r>
            <a:r>
              <a:rPr lang="en-US" sz="2400">
                <a:solidFill>
                  <a:srgbClr val="FF99FF"/>
                </a:solidFill>
                <a:latin typeface="Comic Sans MS" pitchFamily="66" charset="0"/>
              </a:rPr>
              <a:t>cards</a:t>
            </a:r>
          </a:p>
          <a:p>
            <a:pPr marL="1743075" lvl="3" indent="-371475" algn="l"/>
            <a:r>
              <a:rPr lang="en-US" sz="2400">
                <a:solidFill>
                  <a:srgbClr val="FF99FF"/>
                </a:solidFill>
                <a:latin typeface="Comic Sans MS" pitchFamily="66" charset="0"/>
              </a:rPr>
              <a:t>b. Refused to </a:t>
            </a:r>
            <a:r>
              <a:rPr lang="en-US" sz="2400" u="sng">
                <a:solidFill>
                  <a:srgbClr val="FF99FF"/>
                </a:solidFill>
                <a:latin typeface="Comic Sans MS" pitchFamily="66" charset="0"/>
              </a:rPr>
              <a:t>register</a:t>
            </a:r>
          </a:p>
          <a:p>
            <a:pPr marL="1743075" lvl="3" indent="-371475" algn="l"/>
            <a:r>
              <a:rPr lang="en-US" sz="2400">
                <a:solidFill>
                  <a:srgbClr val="FF99FF"/>
                </a:solidFill>
                <a:latin typeface="Comic Sans MS" pitchFamily="66" charset="0"/>
              </a:rPr>
              <a:t>c. Registered as </a:t>
            </a:r>
            <a:r>
              <a:rPr lang="en-US" sz="2400" u="sng">
                <a:solidFill>
                  <a:srgbClr val="FF99FF"/>
                </a:solidFill>
                <a:latin typeface="Comic Sans MS" pitchFamily="66" charset="0"/>
              </a:rPr>
              <a:t>conscientious</a:t>
            </a:r>
            <a:r>
              <a:rPr lang="en-US" sz="2400">
                <a:solidFill>
                  <a:srgbClr val="FF99FF"/>
                </a:solidFill>
                <a:latin typeface="Comic Sans MS" pitchFamily="66" charset="0"/>
              </a:rPr>
              <a:t> objectors</a:t>
            </a:r>
          </a:p>
          <a:p>
            <a:pPr marL="1743075" lvl="3" indent="-371475" algn="l"/>
            <a:r>
              <a:rPr lang="en-US" sz="2400">
                <a:solidFill>
                  <a:srgbClr val="FF99FF"/>
                </a:solidFill>
                <a:latin typeface="Comic Sans MS" pitchFamily="66" charset="0"/>
              </a:rPr>
              <a:t>d. 15 </a:t>
            </a:r>
            <a:r>
              <a:rPr lang="en-US" sz="2400" u="sng">
                <a:solidFill>
                  <a:srgbClr val="FF99FF"/>
                </a:solidFill>
                <a:latin typeface="Comic Sans MS" pitchFamily="66" charset="0"/>
              </a:rPr>
              <a:t>million</a:t>
            </a:r>
            <a:r>
              <a:rPr lang="en-US" sz="2400">
                <a:solidFill>
                  <a:srgbClr val="FF99FF"/>
                </a:solidFill>
                <a:latin typeface="Comic Sans MS" pitchFamily="66" charset="0"/>
              </a:rPr>
              <a:t> applied for draft deferments</a:t>
            </a:r>
          </a:p>
          <a:p>
            <a:pPr marL="1743075" lvl="3" indent="-371475" algn="l"/>
            <a:r>
              <a:rPr lang="en-US" sz="2400">
                <a:solidFill>
                  <a:srgbClr val="FF99FF"/>
                </a:solidFill>
                <a:latin typeface="Comic Sans MS" pitchFamily="66" charset="0"/>
              </a:rPr>
              <a:t>e. ½ million hid or fled </a:t>
            </a:r>
          </a:p>
          <a:p>
            <a:pPr marL="1285875" lvl="2" indent="-371475" algn="l"/>
            <a:r>
              <a:rPr lang="en-US" sz="2400">
                <a:solidFill>
                  <a:srgbClr val="00FFFF"/>
                </a:solidFill>
                <a:latin typeface="Comic Sans MS" pitchFamily="66" charset="0"/>
              </a:rPr>
              <a:t>iv. U.S. Leaders Speak Out</a:t>
            </a:r>
          </a:p>
          <a:p>
            <a:pPr marL="1743075" lvl="3" indent="-371475" algn="l"/>
            <a:r>
              <a:rPr lang="en-US" sz="2400">
                <a:solidFill>
                  <a:srgbClr val="FF99FF"/>
                </a:solidFill>
                <a:latin typeface="Comic Sans MS" pitchFamily="66" charset="0"/>
              </a:rPr>
              <a:t>a. Famous leaders (ie. Martin Luther King) publicly </a:t>
            </a:r>
            <a:r>
              <a:rPr lang="en-US" sz="2400" u="sng">
                <a:solidFill>
                  <a:srgbClr val="FF99FF"/>
                </a:solidFill>
                <a:latin typeface="Comic Sans MS" pitchFamily="66" charset="0"/>
              </a:rPr>
              <a:t>condemned</a:t>
            </a:r>
            <a:r>
              <a:rPr lang="en-US" sz="2400">
                <a:solidFill>
                  <a:srgbClr val="FF99FF"/>
                </a:solidFill>
                <a:latin typeface="Comic Sans MS" pitchFamily="66" charset="0"/>
              </a:rPr>
              <a:t> the war.</a:t>
            </a:r>
          </a:p>
          <a:p>
            <a:pPr marL="1285875" lvl="2" indent="-371475" algn="l">
              <a:buFontTx/>
              <a:buAutoNum type="romanLcPeriod"/>
            </a:pPr>
            <a:endParaRPr lang="en-US" sz="2400">
              <a:solidFill>
                <a:srgbClr val="FF99FF"/>
              </a:solidFill>
              <a:latin typeface="Comic Sans MS" pitchFamily="66" charset="0"/>
            </a:endParaRPr>
          </a:p>
          <a:p>
            <a:pPr marL="828675" lvl="1" indent="-371475" algn="l"/>
            <a:endParaRPr lang="en-US" sz="2400">
              <a:solidFill>
                <a:srgbClr val="66FF33"/>
              </a:solidFill>
              <a:latin typeface="Comic Sans MS" pitchFamily="66" charset="0"/>
            </a:endParaRPr>
          </a:p>
        </p:txBody>
      </p:sp>
      <p:pic>
        <p:nvPicPr>
          <p:cNvPr id="434179" name="Picture 3" descr="g1924071"/>
          <p:cNvPicPr>
            <a:picLocks noGrp="1" noChangeAspect="1" noChangeArrowheads="1"/>
          </p:cNvPicPr>
          <p:nvPr>
            <p:ph/>
          </p:nvPr>
        </p:nvPicPr>
        <p:blipFill>
          <a:blip r:embed="rId3" cstate="print"/>
          <a:srcRect/>
          <a:stretch>
            <a:fillRect/>
          </a:stretch>
        </p:blipFill>
        <p:spPr>
          <a:xfrm>
            <a:off x="685800" y="457200"/>
            <a:ext cx="7848600" cy="5232400"/>
          </a:xfrm>
          <a:noFill/>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434178">
                                            <p:txEl>
                                              <p:pRg st="0" end="0"/>
                                            </p:txEl>
                                          </p:spTgt>
                                        </p:tgtEl>
                                        <p:attrNameLst>
                                          <p:attrName>style.visibility</p:attrName>
                                        </p:attrNameLst>
                                      </p:cBhvr>
                                      <p:to>
                                        <p:strVal val="visible"/>
                                      </p:to>
                                    </p:set>
                                    <p:anim calcmode="discrete" valueType="clr">
                                      <p:cBhvr override="childStyle">
                                        <p:cTn id="7" dur="80"/>
                                        <p:tgtEl>
                                          <p:spTgt spid="43417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34178">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434178">
                                            <p:txEl>
                                              <p:pRg st="0" end="0"/>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434178">
                                            <p:txEl>
                                              <p:pRg st="1" end="1"/>
                                            </p:txEl>
                                          </p:spTgt>
                                        </p:tgtEl>
                                        <p:attrNameLst>
                                          <p:attrName>style.visibility</p:attrName>
                                        </p:attrNameLst>
                                      </p:cBhvr>
                                      <p:to>
                                        <p:strVal val="visible"/>
                                      </p:to>
                                    </p:set>
                                    <p:anim calcmode="discrete" valueType="clr">
                                      <p:cBhvr override="childStyle">
                                        <p:cTn id="14" dur="80"/>
                                        <p:tgtEl>
                                          <p:spTgt spid="434178">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434178">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434178">
                                            <p:txEl>
                                              <p:pRg st="1" end="1"/>
                                            </p:txEl>
                                          </p:spTgt>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7" presetClass="entr" presetSubtype="0" fill="hold" nodeType="clickEffect">
                                  <p:stCondLst>
                                    <p:cond delay="0"/>
                                  </p:stCondLst>
                                  <p:iterate type="lt">
                                    <p:tmPct val="50000"/>
                                  </p:iterate>
                                  <p:childTnLst>
                                    <p:set>
                                      <p:cBhvr>
                                        <p:cTn id="20" dur="1" fill="hold">
                                          <p:stCondLst>
                                            <p:cond delay="0"/>
                                          </p:stCondLst>
                                        </p:cTn>
                                        <p:tgtEl>
                                          <p:spTgt spid="434178">
                                            <p:txEl>
                                              <p:pRg st="2" end="2"/>
                                            </p:txEl>
                                          </p:spTgt>
                                        </p:tgtEl>
                                        <p:attrNameLst>
                                          <p:attrName>style.visibility</p:attrName>
                                        </p:attrNameLst>
                                      </p:cBhvr>
                                      <p:to>
                                        <p:strVal val="visible"/>
                                      </p:to>
                                    </p:set>
                                    <p:anim calcmode="discrete" valueType="clr">
                                      <p:cBhvr override="childStyle">
                                        <p:cTn id="21" dur="80"/>
                                        <p:tgtEl>
                                          <p:spTgt spid="434178">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434178">
                                            <p:txEl>
                                              <p:pRg st="2" end="2"/>
                                            </p:txEl>
                                          </p:spTgt>
                                        </p:tgtEl>
                                        <p:attrNameLst>
                                          <p:attrName>fillcolor</p:attrName>
                                        </p:attrNameLst>
                                      </p:cBhvr>
                                      <p:tavLst>
                                        <p:tav tm="0">
                                          <p:val>
                                            <p:clrVal>
                                              <a:schemeClr val="accent2"/>
                                            </p:clrVal>
                                          </p:val>
                                        </p:tav>
                                        <p:tav tm="50000">
                                          <p:val>
                                            <p:clrVal>
                                              <a:schemeClr val="hlink"/>
                                            </p:clrVal>
                                          </p:val>
                                        </p:tav>
                                      </p:tavLst>
                                    </p:anim>
                                    <p:set>
                                      <p:cBhvr>
                                        <p:cTn id="23" dur="80"/>
                                        <p:tgtEl>
                                          <p:spTgt spid="434178">
                                            <p:txEl>
                                              <p:pRg st="2" end="2"/>
                                            </p:txEl>
                                          </p:spTgt>
                                        </p:tgtEl>
                                        <p:attrNameLst>
                                          <p:attrName>fill.type</p:attrName>
                                        </p:attrNameLst>
                                      </p:cBhvr>
                                      <p:to>
                                        <p:strVal val="solid"/>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nodeType="clickEffect">
                                  <p:stCondLst>
                                    <p:cond delay="0"/>
                                  </p:stCondLst>
                                  <p:childTnLst>
                                    <p:set>
                                      <p:cBhvr>
                                        <p:cTn id="27" dur="1" fill="hold">
                                          <p:stCondLst>
                                            <p:cond delay="0"/>
                                          </p:stCondLst>
                                        </p:cTn>
                                        <p:tgtEl>
                                          <p:spTgt spid="434179"/>
                                        </p:tgtEl>
                                        <p:attrNameLst>
                                          <p:attrName>style.visibility</p:attrName>
                                        </p:attrNameLst>
                                      </p:cBhvr>
                                      <p:to>
                                        <p:strVal val="visible"/>
                                      </p:to>
                                    </p:set>
                                    <p:animEffect transition="in" filter="fade">
                                      <p:cBhvr>
                                        <p:cTn id="28" dur="2000"/>
                                        <p:tgtEl>
                                          <p:spTgt spid="434179"/>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4" presetClass="exit" presetSubtype="16" fill="hold" nodeType="clickEffect">
                                  <p:stCondLst>
                                    <p:cond delay="0"/>
                                  </p:stCondLst>
                                  <p:childTnLst>
                                    <p:animEffect transition="out" filter="box(in)">
                                      <p:cBhvr>
                                        <p:cTn id="32" dur="500"/>
                                        <p:tgtEl>
                                          <p:spTgt spid="434179"/>
                                        </p:tgtEl>
                                      </p:cBhvr>
                                    </p:animEffect>
                                    <p:set>
                                      <p:cBhvr>
                                        <p:cTn id="33" dur="1" fill="hold">
                                          <p:stCondLst>
                                            <p:cond delay="499"/>
                                          </p:stCondLst>
                                        </p:cTn>
                                        <p:tgtEl>
                                          <p:spTgt spid="434179"/>
                                        </p:tgtEl>
                                        <p:attrNameLst>
                                          <p:attrName>style.visibility</p:attrName>
                                        </p:attrNameLst>
                                      </p:cBhvr>
                                      <p:to>
                                        <p:strVal val="hidden"/>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27" presetClass="entr" presetSubtype="0" fill="hold" nodeType="clickEffect">
                                  <p:stCondLst>
                                    <p:cond delay="0"/>
                                  </p:stCondLst>
                                  <p:iterate type="lt">
                                    <p:tmPct val="50000"/>
                                  </p:iterate>
                                  <p:childTnLst>
                                    <p:set>
                                      <p:cBhvr>
                                        <p:cTn id="37" dur="1" fill="hold">
                                          <p:stCondLst>
                                            <p:cond delay="0"/>
                                          </p:stCondLst>
                                        </p:cTn>
                                        <p:tgtEl>
                                          <p:spTgt spid="434178">
                                            <p:txEl>
                                              <p:pRg st="3" end="3"/>
                                            </p:txEl>
                                          </p:spTgt>
                                        </p:tgtEl>
                                        <p:attrNameLst>
                                          <p:attrName>style.visibility</p:attrName>
                                        </p:attrNameLst>
                                      </p:cBhvr>
                                      <p:to>
                                        <p:strVal val="visible"/>
                                      </p:to>
                                    </p:set>
                                    <p:anim calcmode="discrete" valueType="clr">
                                      <p:cBhvr override="childStyle">
                                        <p:cTn id="38" dur="80"/>
                                        <p:tgtEl>
                                          <p:spTgt spid="434178">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9" dur="80"/>
                                        <p:tgtEl>
                                          <p:spTgt spid="434178">
                                            <p:txEl>
                                              <p:pRg st="3" end="3"/>
                                            </p:txEl>
                                          </p:spTgt>
                                        </p:tgtEl>
                                        <p:attrNameLst>
                                          <p:attrName>fillcolor</p:attrName>
                                        </p:attrNameLst>
                                      </p:cBhvr>
                                      <p:tavLst>
                                        <p:tav tm="0">
                                          <p:val>
                                            <p:clrVal>
                                              <a:schemeClr val="accent2"/>
                                            </p:clrVal>
                                          </p:val>
                                        </p:tav>
                                        <p:tav tm="50000">
                                          <p:val>
                                            <p:clrVal>
                                              <a:schemeClr val="hlink"/>
                                            </p:clrVal>
                                          </p:val>
                                        </p:tav>
                                      </p:tavLst>
                                    </p:anim>
                                    <p:set>
                                      <p:cBhvr>
                                        <p:cTn id="40" dur="80"/>
                                        <p:tgtEl>
                                          <p:spTgt spid="434178">
                                            <p:txEl>
                                              <p:pRg st="3" end="3"/>
                                            </p:txEl>
                                          </p:spTgt>
                                        </p:tgtEl>
                                        <p:attrNameLst>
                                          <p:attrName>fill.type</p:attrName>
                                        </p:attrNameLst>
                                      </p:cBhvr>
                                      <p:to>
                                        <p:strVal val="solid"/>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27" presetClass="entr" presetSubtype="0" fill="hold" nodeType="clickEffect">
                                  <p:stCondLst>
                                    <p:cond delay="0"/>
                                  </p:stCondLst>
                                  <p:iterate type="lt">
                                    <p:tmPct val="50000"/>
                                  </p:iterate>
                                  <p:childTnLst>
                                    <p:set>
                                      <p:cBhvr>
                                        <p:cTn id="44" dur="1" fill="hold">
                                          <p:stCondLst>
                                            <p:cond delay="0"/>
                                          </p:stCondLst>
                                        </p:cTn>
                                        <p:tgtEl>
                                          <p:spTgt spid="434178">
                                            <p:txEl>
                                              <p:pRg st="4" end="4"/>
                                            </p:txEl>
                                          </p:spTgt>
                                        </p:tgtEl>
                                        <p:attrNameLst>
                                          <p:attrName>style.visibility</p:attrName>
                                        </p:attrNameLst>
                                      </p:cBhvr>
                                      <p:to>
                                        <p:strVal val="visible"/>
                                      </p:to>
                                    </p:set>
                                    <p:anim calcmode="discrete" valueType="clr">
                                      <p:cBhvr override="childStyle">
                                        <p:cTn id="45" dur="80"/>
                                        <p:tgtEl>
                                          <p:spTgt spid="434178">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6" dur="80"/>
                                        <p:tgtEl>
                                          <p:spTgt spid="434178">
                                            <p:txEl>
                                              <p:pRg st="4" end="4"/>
                                            </p:txEl>
                                          </p:spTgt>
                                        </p:tgtEl>
                                        <p:attrNameLst>
                                          <p:attrName>fillcolor</p:attrName>
                                        </p:attrNameLst>
                                      </p:cBhvr>
                                      <p:tavLst>
                                        <p:tav tm="0">
                                          <p:val>
                                            <p:clrVal>
                                              <a:schemeClr val="accent2"/>
                                            </p:clrVal>
                                          </p:val>
                                        </p:tav>
                                        <p:tav tm="50000">
                                          <p:val>
                                            <p:clrVal>
                                              <a:schemeClr val="hlink"/>
                                            </p:clrVal>
                                          </p:val>
                                        </p:tav>
                                      </p:tavLst>
                                    </p:anim>
                                    <p:set>
                                      <p:cBhvr>
                                        <p:cTn id="47" dur="80"/>
                                        <p:tgtEl>
                                          <p:spTgt spid="434178">
                                            <p:txEl>
                                              <p:pRg st="4" end="4"/>
                                            </p:txEl>
                                          </p:spTgt>
                                        </p:tgtEl>
                                        <p:attrNameLst>
                                          <p:attrName>fill.type</p:attrName>
                                        </p:attrNameLst>
                                      </p:cBhvr>
                                      <p:to>
                                        <p:strVal val="solid"/>
                                      </p:to>
                                    </p:set>
                                  </p:childTnLst>
                                </p:cTn>
                              </p:par>
                            </p:childTnLst>
                          </p:cTn>
                        </p:par>
                      </p:childTnLst>
                    </p:cTn>
                  </p:par>
                  <p:par>
                    <p:cTn id="48" fill="hold" nodeType="clickPar">
                      <p:stCondLst>
                        <p:cond delay="indefinite"/>
                      </p:stCondLst>
                      <p:childTnLst>
                        <p:par>
                          <p:cTn id="49" fill="hold" nodeType="withGroup">
                            <p:stCondLst>
                              <p:cond delay="0"/>
                            </p:stCondLst>
                            <p:childTnLst>
                              <p:par>
                                <p:cTn id="50" presetID="27" presetClass="entr" presetSubtype="0" fill="hold" nodeType="clickEffect">
                                  <p:stCondLst>
                                    <p:cond delay="0"/>
                                  </p:stCondLst>
                                  <p:iterate type="lt">
                                    <p:tmPct val="50000"/>
                                  </p:iterate>
                                  <p:childTnLst>
                                    <p:set>
                                      <p:cBhvr>
                                        <p:cTn id="51" dur="1" fill="hold">
                                          <p:stCondLst>
                                            <p:cond delay="0"/>
                                          </p:stCondLst>
                                        </p:cTn>
                                        <p:tgtEl>
                                          <p:spTgt spid="434178">
                                            <p:txEl>
                                              <p:pRg st="5" end="5"/>
                                            </p:txEl>
                                          </p:spTgt>
                                        </p:tgtEl>
                                        <p:attrNameLst>
                                          <p:attrName>style.visibility</p:attrName>
                                        </p:attrNameLst>
                                      </p:cBhvr>
                                      <p:to>
                                        <p:strVal val="visible"/>
                                      </p:to>
                                    </p:set>
                                    <p:anim calcmode="discrete" valueType="clr">
                                      <p:cBhvr override="childStyle">
                                        <p:cTn id="52" dur="80"/>
                                        <p:tgtEl>
                                          <p:spTgt spid="434178">
                                            <p:txEl>
                                              <p:pRg st="5" end="5"/>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53" dur="80"/>
                                        <p:tgtEl>
                                          <p:spTgt spid="434178">
                                            <p:txEl>
                                              <p:pRg st="5" end="5"/>
                                            </p:txEl>
                                          </p:spTgt>
                                        </p:tgtEl>
                                        <p:attrNameLst>
                                          <p:attrName>fillcolor</p:attrName>
                                        </p:attrNameLst>
                                      </p:cBhvr>
                                      <p:tavLst>
                                        <p:tav tm="0">
                                          <p:val>
                                            <p:clrVal>
                                              <a:schemeClr val="accent2"/>
                                            </p:clrVal>
                                          </p:val>
                                        </p:tav>
                                        <p:tav tm="50000">
                                          <p:val>
                                            <p:clrVal>
                                              <a:schemeClr val="hlink"/>
                                            </p:clrVal>
                                          </p:val>
                                        </p:tav>
                                      </p:tavLst>
                                    </p:anim>
                                    <p:set>
                                      <p:cBhvr>
                                        <p:cTn id="54" dur="80"/>
                                        <p:tgtEl>
                                          <p:spTgt spid="434178">
                                            <p:txEl>
                                              <p:pRg st="5" end="5"/>
                                            </p:txEl>
                                          </p:spTgt>
                                        </p:tgtEl>
                                        <p:attrNameLst>
                                          <p:attrName>fill.type</p:attrName>
                                        </p:attrNameLst>
                                      </p:cBhvr>
                                      <p:to>
                                        <p:strVal val="solid"/>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27" presetClass="entr" presetSubtype="0" fill="hold" nodeType="clickEffect">
                                  <p:stCondLst>
                                    <p:cond delay="0"/>
                                  </p:stCondLst>
                                  <p:iterate type="lt">
                                    <p:tmPct val="50000"/>
                                  </p:iterate>
                                  <p:childTnLst>
                                    <p:set>
                                      <p:cBhvr>
                                        <p:cTn id="58" dur="1" fill="hold">
                                          <p:stCondLst>
                                            <p:cond delay="0"/>
                                          </p:stCondLst>
                                        </p:cTn>
                                        <p:tgtEl>
                                          <p:spTgt spid="434178">
                                            <p:txEl>
                                              <p:pRg st="6" end="6"/>
                                            </p:txEl>
                                          </p:spTgt>
                                        </p:tgtEl>
                                        <p:attrNameLst>
                                          <p:attrName>style.visibility</p:attrName>
                                        </p:attrNameLst>
                                      </p:cBhvr>
                                      <p:to>
                                        <p:strVal val="visible"/>
                                      </p:to>
                                    </p:set>
                                    <p:anim calcmode="discrete" valueType="clr">
                                      <p:cBhvr override="childStyle">
                                        <p:cTn id="59" dur="80"/>
                                        <p:tgtEl>
                                          <p:spTgt spid="434178">
                                            <p:txEl>
                                              <p:pRg st="6" end="6"/>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60" dur="80"/>
                                        <p:tgtEl>
                                          <p:spTgt spid="434178">
                                            <p:txEl>
                                              <p:pRg st="6" end="6"/>
                                            </p:txEl>
                                          </p:spTgt>
                                        </p:tgtEl>
                                        <p:attrNameLst>
                                          <p:attrName>fillcolor</p:attrName>
                                        </p:attrNameLst>
                                      </p:cBhvr>
                                      <p:tavLst>
                                        <p:tav tm="0">
                                          <p:val>
                                            <p:clrVal>
                                              <a:schemeClr val="accent2"/>
                                            </p:clrVal>
                                          </p:val>
                                        </p:tav>
                                        <p:tav tm="50000">
                                          <p:val>
                                            <p:clrVal>
                                              <a:schemeClr val="hlink"/>
                                            </p:clrVal>
                                          </p:val>
                                        </p:tav>
                                      </p:tavLst>
                                    </p:anim>
                                    <p:set>
                                      <p:cBhvr>
                                        <p:cTn id="61" dur="80"/>
                                        <p:tgtEl>
                                          <p:spTgt spid="434178">
                                            <p:txEl>
                                              <p:pRg st="6" end="6"/>
                                            </p:txEl>
                                          </p:spTgt>
                                        </p:tgtEl>
                                        <p:attrNameLst>
                                          <p:attrName>fill.type</p:attrName>
                                        </p:attrNameLst>
                                      </p:cBhvr>
                                      <p:to>
                                        <p:strVal val="solid"/>
                                      </p:to>
                                    </p:set>
                                  </p:childTnLst>
                                </p:cTn>
                              </p:par>
                            </p:childTnLst>
                          </p:cTn>
                        </p:par>
                      </p:childTnLst>
                    </p:cTn>
                  </p:par>
                  <p:par>
                    <p:cTn id="62" fill="hold" nodeType="clickPar">
                      <p:stCondLst>
                        <p:cond delay="indefinite"/>
                      </p:stCondLst>
                      <p:childTnLst>
                        <p:par>
                          <p:cTn id="63" fill="hold" nodeType="withGroup">
                            <p:stCondLst>
                              <p:cond delay="0"/>
                            </p:stCondLst>
                            <p:childTnLst>
                              <p:par>
                                <p:cTn id="64" presetID="27" presetClass="entr" presetSubtype="0" fill="hold" nodeType="clickEffect">
                                  <p:stCondLst>
                                    <p:cond delay="0"/>
                                  </p:stCondLst>
                                  <p:iterate type="lt">
                                    <p:tmPct val="50000"/>
                                  </p:iterate>
                                  <p:childTnLst>
                                    <p:set>
                                      <p:cBhvr>
                                        <p:cTn id="65" dur="1" fill="hold">
                                          <p:stCondLst>
                                            <p:cond delay="0"/>
                                          </p:stCondLst>
                                        </p:cTn>
                                        <p:tgtEl>
                                          <p:spTgt spid="434178">
                                            <p:txEl>
                                              <p:pRg st="7" end="7"/>
                                            </p:txEl>
                                          </p:spTgt>
                                        </p:tgtEl>
                                        <p:attrNameLst>
                                          <p:attrName>style.visibility</p:attrName>
                                        </p:attrNameLst>
                                      </p:cBhvr>
                                      <p:to>
                                        <p:strVal val="visible"/>
                                      </p:to>
                                    </p:set>
                                    <p:anim calcmode="discrete" valueType="clr">
                                      <p:cBhvr override="childStyle">
                                        <p:cTn id="66" dur="80"/>
                                        <p:tgtEl>
                                          <p:spTgt spid="434178">
                                            <p:txEl>
                                              <p:pRg st="7" end="7"/>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67" dur="80"/>
                                        <p:tgtEl>
                                          <p:spTgt spid="434178">
                                            <p:txEl>
                                              <p:pRg st="7" end="7"/>
                                            </p:txEl>
                                          </p:spTgt>
                                        </p:tgtEl>
                                        <p:attrNameLst>
                                          <p:attrName>fillcolor</p:attrName>
                                        </p:attrNameLst>
                                      </p:cBhvr>
                                      <p:tavLst>
                                        <p:tav tm="0">
                                          <p:val>
                                            <p:clrVal>
                                              <a:schemeClr val="accent2"/>
                                            </p:clrVal>
                                          </p:val>
                                        </p:tav>
                                        <p:tav tm="50000">
                                          <p:val>
                                            <p:clrVal>
                                              <a:schemeClr val="hlink"/>
                                            </p:clrVal>
                                          </p:val>
                                        </p:tav>
                                      </p:tavLst>
                                    </p:anim>
                                    <p:set>
                                      <p:cBhvr>
                                        <p:cTn id="68" dur="80"/>
                                        <p:tgtEl>
                                          <p:spTgt spid="434178">
                                            <p:txEl>
                                              <p:pRg st="7" end="7"/>
                                            </p:txEl>
                                          </p:spTgt>
                                        </p:tgtEl>
                                        <p:attrNameLst>
                                          <p:attrName>fill.type</p:attrName>
                                        </p:attrNameLst>
                                      </p:cBhvr>
                                      <p:to>
                                        <p:strVal val="solid"/>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27" presetClass="entr" presetSubtype="0" fill="hold" nodeType="clickEffect">
                                  <p:stCondLst>
                                    <p:cond delay="0"/>
                                  </p:stCondLst>
                                  <p:iterate type="lt">
                                    <p:tmPct val="50000"/>
                                  </p:iterate>
                                  <p:childTnLst>
                                    <p:set>
                                      <p:cBhvr>
                                        <p:cTn id="72" dur="1" fill="hold">
                                          <p:stCondLst>
                                            <p:cond delay="0"/>
                                          </p:stCondLst>
                                        </p:cTn>
                                        <p:tgtEl>
                                          <p:spTgt spid="434178">
                                            <p:txEl>
                                              <p:pRg st="8" end="8"/>
                                            </p:txEl>
                                          </p:spTgt>
                                        </p:tgtEl>
                                        <p:attrNameLst>
                                          <p:attrName>style.visibility</p:attrName>
                                        </p:attrNameLst>
                                      </p:cBhvr>
                                      <p:to>
                                        <p:strVal val="visible"/>
                                      </p:to>
                                    </p:set>
                                    <p:anim calcmode="discrete" valueType="clr">
                                      <p:cBhvr override="childStyle">
                                        <p:cTn id="73" dur="80"/>
                                        <p:tgtEl>
                                          <p:spTgt spid="434178">
                                            <p:txEl>
                                              <p:pRg st="8" end="8"/>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74" dur="80"/>
                                        <p:tgtEl>
                                          <p:spTgt spid="434178">
                                            <p:txEl>
                                              <p:pRg st="8" end="8"/>
                                            </p:txEl>
                                          </p:spTgt>
                                        </p:tgtEl>
                                        <p:attrNameLst>
                                          <p:attrName>fillcolor</p:attrName>
                                        </p:attrNameLst>
                                      </p:cBhvr>
                                      <p:tavLst>
                                        <p:tav tm="0">
                                          <p:val>
                                            <p:clrVal>
                                              <a:schemeClr val="accent2"/>
                                            </p:clrVal>
                                          </p:val>
                                        </p:tav>
                                        <p:tav tm="50000">
                                          <p:val>
                                            <p:clrVal>
                                              <a:schemeClr val="hlink"/>
                                            </p:clrVal>
                                          </p:val>
                                        </p:tav>
                                      </p:tavLst>
                                    </p:anim>
                                    <p:set>
                                      <p:cBhvr>
                                        <p:cTn id="75" dur="80"/>
                                        <p:tgtEl>
                                          <p:spTgt spid="434178">
                                            <p:txEl>
                                              <p:pRg st="8" end="8"/>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5334000" y="274638"/>
            <a:ext cx="3352800" cy="5745162"/>
          </a:xfrm>
        </p:spPr>
        <p:txBody>
          <a:bodyPr/>
          <a:lstStyle/>
          <a:p>
            <a:pPr eaLnBrk="1" hangingPunct="1"/>
            <a:r>
              <a:rPr lang="en-US" smtClean="0">
                <a:solidFill>
                  <a:srgbClr val="00FFFF"/>
                </a:solidFill>
              </a:rPr>
              <a:t>G. Fighting a Losing Battle</a:t>
            </a:r>
          </a:p>
        </p:txBody>
      </p:sp>
      <p:pic>
        <p:nvPicPr>
          <p:cNvPr id="52227" name="Picture 4" descr="Contrasting Cold War Terms 014"/>
          <p:cNvPicPr>
            <a:picLocks noChangeAspect="1" noChangeArrowheads="1"/>
          </p:cNvPicPr>
          <p:nvPr/>
        </p:nvPicPr>
        <p:blipFill>
          <a:blip r:embed="rId3" cstate="print"/>
          <a:srcRect/>
          <a:stretch>
            <a:fillRect/>
          </a:stretch>
        </p:blipFill>
        <p:spPr bwMode="auto">
          <a:xfrm>
            <a:off x="0" y="0"/>
            <a:ext cx="4567238" cy="6858000"/>
          </a:xfrm>
          <a:prstGeom prst="rect">
            <a:avLst/>
          </a:prstGeom>
          <a:noFill/>
          <a:ln w="9525">
            <a:solidFill>
              <a:srgbClr val="FF0000"/>
            </a:solidFill>
            <a:miter lim="800000"/>
            <a:headEnd/>
            <a:tailEnd/>
          </a:ln>
        </p:spPr>
      </p:pic>
    </p:spTree>
  </p:cSld>
  <p:clrMapOvr>
    <a:masterClrMapping/>
  </p:clrMapOvr>
  <p:transition spd="med">
    <p:random/>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6" name="Text Box 2"/>
          <p:cNvSpPr txBox="1">
            <a:spLocks noChangeArrowheads="1"/>
          </p:cNvSpPr>
          <p:nvPr/>
        </p:nvSpPr>
        <p:spPr bwMode="auto">
          <a:xfrm>
            <a:off x="152400" y="228600"/>
            <a:ext cx="8991600" cy="4838700"/>
          </a:xfrm>
          <a:prstGeom prst="rect">
            <a:avLst/>
          </a:prstGeom>
          <a:noFill/>
          <a:ln w="9525">
            <a:noFill/>
            <a:miter lim="800000"/>
            <a:headEnd/>
            <a:tailEnd/>
          </a:ln>
        </p:spPr>
        <p:txBody>
          <a:bodyPr>
            <a:spAutoFit/>
          </a:bodyPr>
          <a:lstStyle/>
          <a:p>
            <a:pPr marL="828675" lvl="1" indent="-371475" algn="l"/>
            <a:r>
              <a:rPr lang="en-US" sz="2400">
                <a:solidFill>
                  <a:schemeClr val="bg1"/>
                </a:solidFill>
                <a:latin typeface="Comic Sans MS" pitchFamily="66" charset="0"/>
              </a:rPr>
              <a:t>G. Fighting a Losing Battle</a:t>
            </a:r>
          </a:p>
          <a:p>
            <a:pPr marL="1285875" lvl="2" indent="-371475" algn="l">
              <a:buFontTx/>
              <a:buAutoNum type="romanLcPeriod"/>
            </a:pPr>
            <a:r>
              <a:rPr lang="en-US" sz="2400">
                <a:solidFill>
                  <a:srgbClr val="00FFFF"/>
                </a:solidFill>
                <a:latin typeface="Comic Sans MS" pitchFamily="66" charset="0"/>
              </a:rPr>
              <a:t>The War Reaches Its Height</a:t>
            </a:r>
          </a:p>
          <a:p>
            <a:pPr marL="1743075" lvl="3" indent="-371475" algn="l">
              <a:buFontTx/>
              <a:buAutoNum type="alphaLcPeriod"/>
            </a:pPr>
            <a:r>
              <a:rPr lang="en-US" sz="2400">
                <a:solidFill>
                  <a:srgbClr val="FF99FF"/>
                </a:solidFill>
                <a:latin typeface="Comic Sans MS" pitchFamily="66" charset="0"/>
              </a:rPr>
              <a:t>1968-</a:t>
            </a:r>
            <a:r>
              <a:rPr lang="en-US" sz="2400" u="sng">
                <a:solidFill>
                  <a:srgbClr val="FF99FF"/>
                </a:solidFill>
                <a:latin typeface="Comic Sans MS" pitchFamily="66" charset="0"/>
              </a:rPr>
              <a:t>1969</a:t>
            </a:r>
            <a:r>
              <a:rPr lang="en-US" sz="2400">
                <a:solidFill>
                  <a:srgbClr val="FF99FF"/>
                </a:solidFill>
                <a:latin typeface="Comic Sans MS" pitchFamily="66" charset="0"/>
              </a:rPr>
              <a:t> </a:t>
            </a:r>
          </a:p>
          <a:p>
            <a:pPr marL="2200275" lvl="4" indent="-371475" algn="l"/>
            <a:r>
              <a:rPr lang="en-US" sz="2400">
                <a:solidFill>
                  <a:srgbClr val="FFFF66"/>
                </a:solidFill>
                <a:latin typeface="Comic Sans MS" pitchFamily="66" charset="0"/>
              </a:rPr>
              <a:t>1. </a:t>
            </a:r>
            <a:r>
              <a:rPr lang="en-US" sz="2400" u="sng">
                <a:solidFill>
                  <a:srgbClr val="FFFF66"/>
                </a:solidFill>
                <a:latin typeface="Comic Sans MS" pitchFamily="66" charset="0"/>
              </a:rPr>
              <a:t>500,000</a:t>
            </a:r>
            <a:r>
              <a:rPr lang="en-US" sz="2400">
                <a:solidFill>
                  <a:srgbClr val="FFFF66"/>
                </a:solidFill>
                <a:latin typeface="Comic Sans MS" pitchFamily="66" charset="0"/>
              </a:rPr>
              <a:t> U.S. troops in Vietnam</a:t>
            </a:r>
          </a:p>
          <a:p>
            <a:pPr marL="2200275" lvl="4" indent="-371475" algn="l"/>
            <a:r>
              <a:rPr lang="en-US" sz="2400">
                <a:solidFill>
                  <a:srgbClr val="FFFF66"/>
                </a:solidFill>
                <a:latin typeface="Comic Sans MS" pitchFamily="66" charset="0"/>
              </a:rPr>
              <a:t>2. U.S. dropped 1.2 million tons of </a:t>
            </a:r>
            <a:r>
              <a:rPr lang="en-US" sz="2400" u="sng">
                <a:solidFill>
                  <a:srgbClr val="FFFF66"/>
                </a:solidFill>
                <a:latin typeface="Comic Sans MS" pitchFamily="66" charset="0"/>
              </a:rPr>
              <a:t>bombs</a:t>
            </a:r>
          </a:p>
          <a:p>
            <a:pPr marL="2200275" lvl="4" indent="-371475" algn="l"/>
            <a:r>
              <a:rPr lang="en-US" sz="2400">
                <a:solidFill>
                  <a:srgbClr val="FFFF66"/>
                </a:solidFill>
                <a:latin typeface="Comic Sans MS" pitchFamily="66" charset="0"/>
              </a:rPr>
              <a:t>3. </a:t>
            </a:r>
            <a:r>
              <a:rPr lang="en-US" sz="2400" u="sng">
                <a:solidFill>
                  <a:srgbClr val="FFFF66"/>
                </a:solidFill>
                <a:latin typeface="Comic Sans MS" pitchFamily="66" charset="0"/>
              </a:rPr>
              <a:t>400,000</a:t>
            </a:r>
            <a:r>
              <a:rPr lang="en-US" sz="2400">
                <a:solidFill>
                  <a:srgbClr val="FFFF66"/>
                </a:solidFill>
                <a:latin typeface="Comic Sans MS" pitchFamily="66" charset="0"/>
              </a:rPr>
              <a:t> air strikes</a:t>
            </a:r>
          </a:p>
          <a:p>
            <a:pPr marL="2200275" lvl="4" indent="-371475" algn="l"/>
            <a:r>
              <a:rPr lang="en-US" sz="2400">
                <a:solidFill>
                  <a:srgbClr val="FFFF66"/>
                </a:solidFill>
                <a:latin typeface="Comic Sans MS" pitchFamily="66" charset="0"/>
              </a:rPr>
              <a:t>4. Destroyed 20,000 acres of </a:t>
            </a:r>
            <a:r>
              <a:rPr lang="en-US" sz="2400" u="sng">
                <a:solidFill>
                  <a:srgbClr val="FFFF66"/>
                </a:solidFill>
                <a:latin typeface="Comic Sans MS" pitchFamily="66" charset="0"/>
              </a:rPr>
              <a:t>vegetation</a:t>
            </a:r>
          </a:p>
          <a:p>
            <a:pPr marL="2200275" lvl="4" indent="-371475" algn="l"/>
            <a:r>
              <a:rPr lang="en-US" sz="2400">
                <a:solidFill>
                  <a:srgbClr val="FFFF66"/>
                </a:solidFill>
                <a:latin typeface="Comic Sans MS" pitchFamily="66" charset="0"/>
              </a:rPr>
              <a:t>5. ½ million </a:t>
            </a:r>
            <a:r>
              <a:rPr lang="en-US" sz="2400" u="sng">
                <a:solidFill>
                  <a:srgbClr val="FFFF66"/>
                </a:solidFill>
                <a:latin typeface="Comic Sans MS" pitchFamily="66" charset="0"/>
              </a:rPr>
              <a:t>refugees</a:t>
            </a:r>
          </a:p>
          <a:p>
            <a:pPr marL="2200275" lvl="4" indent="-371475" algn="l"/>
            <a:r>
              <a:rPr lang="en-US" sz="2400">
                <a:solidFill>
                  <a:srgbClr val="FFFF66"/>
                </a:solidFill>
                <a:latin typeface="Comic Sans MS" pitchFamily="66" charset="0"/>
              </a:rPr>
              <a:t>6. </a:t>
            </a:r>
            <a:r>
              <a:rPr lang="en-US" sz="2400" u="sng">
                <a:solidFill>
                  <a:srgbClr val="FFFF66"/>
                </a:solidFill>
                <a:latin typeface="Comic Sans MS" pitchFamily="66" charset="0"/>
              </a:rPr>
              <a:t>130,000</a:t>
            </a:r>
            <a:r>
              <a:rPr lang="en-US" sz="2400">
                <a:solidFill>
                  <a:srgbClr val="FFFF66"/>
                </a:solidFill>
                <a:latin typeface="Comic Sans MS" pitchFamily="66" charset="0"/>
              </a:rPr>
              <a:t> civilians killed per month</a:t>
            </a:r>
          </a:p>
          <a:p>
            <a:pPr marL="1285875" lvl="2" indent="-371475" algn="l"/>
            <a:endParaRPr lang="en-US" sz="2400">
              <a:solidFill>
                <a:srgbClr val="FF99FF"/>
              </a:solidFill>
              <a:latin typeface="Comic Sans MS" pitchFamily="66" charset="0"/>
            </a:endParaRPr>
          </a:p>
          <a:p>
            <a:pPr marL="1743075" lvl="3" indent="-371475" algn="l">
              <a:buFontTx/>
              <a:buChar char="•"/>
            </a:pPr>
            <a:endParaRPr lang="en-US" sz="2400">
              <a:solidFill>
                <a:srgbClr val="00FFFF"/>
              </a:solidFill>
              <a:latin typeface="Comic Sans MS" pitchFamily="66" charset="0"/>
            </a:endParaRPr>
          </a:p>
          <a:p>
            <a:pPr marL="1285875" lvl="2" indent="-371475" algn="l"/>
            <a:endParaRPr lang="en-US" sz="2400">
              <a:solidFill>
                <a:srgbClr val="FF99FF"/>
              </a:solidFill>
              <a:latin typeface="Comic Sans MS" pitchFamily="66" charset="0"/>
            </a:endParaRPr>
          </a:p>
          <a:p>
            <a:pPr marL="828675" lvl="1" indent="-371475" algn="l"/>
            <a:endParaRPr lang="en-US" sz="2400">
              <a:solidFill>
                <a:srgbClr val="66FF33"/>
              </a:solidFill>
              <a:latin typeface="Comic Sans MS" pitchFamily="66" charset="0"/>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436226">
                                            <p:txEl>
                                              <p:pRg st="0" end="0"/>
                                            </p:txEl>
                                          </p:spTgt>
                                        </p:tgtEl>
                                        <p:attrNameLst>
                                          <p:attrName>style.visibility</p:attrName>
                                        </p:attrNameLst>
                                      </p:cBhvr>
                                      <p:to>
                                        <p:strVal val="visible"/>
                                      </p:to>
                                    </p:set>
                                    <p:anim calcmode="discrete" valueType="clr">
                                      <p:cBhvr override="childStyle">
                                        <p:cTn id="7" dur="80"/>
                                        <p:tgtEl>
                                          <p:spTgt spid="436226">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36226">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436226">
                                            <p:txEl>
                                              <p:pRg st="0" end="0"/>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436226">
                                            <p:txEl>
                                              <p:pRg st="1" end="1"/>
                                            </p:txEl>
                                          </p:spTgt>
                                        </p:tgtEl>
                                        <p:attrNameLst>
                                          <p:attrName>style.visibility</p:attrName>
                                        </p:attrNameLst>
                                      </p:cBhvr>
                                      <p:to>
                                        <p:strVal val="visible"/>
                                      </p:to>
                                    </p:set>
                                    <p:anim calcmode="discrete" valueType="clr">
                                      <p:cBhvr override="childStyle">
                                        <p:cTn id="14" dur="80"/>
                                        <p:tgtEl>
                                          <p:spTgt spid="436226">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436226">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436226">
                                            <p:txEl>
                                              <p:pRg st="1" end="1"/>
                                            </p:txEl>
                                          </p:spTgt>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7" presetClass="entr" presetSubtype="0" fill="hold" nodeType="clickEffect">
                                  <p:stCondLst>
                                    <p:cond delay="0"/>
                                  </p:stCondLst>
                                  <p:iterate type="lt">
                                    <p:tmPct val="50000"/>
                                  </p:iterate>
                                  <p:childTnLst>
                                    <p:set>
                                      <p:cBhvr>
                                        <p:cTn id="20" dur="1" fill="hold">
                                          <p:stCondLst>
                                            <p:cond delay="0"/>
                                          </p:stCondLst>
                                        </p:cTn>
                                        <p:tgtEl>
                                          <p:spTgt spid="436226">
                                            <p:txEl>
                                              <p:pRg st="2" end="2"/>
                                            </p:txEl>
                                          </p:spTgt>
                                        </p:tgtEl>
                                        <p:attrNameLst>
                                          <p:attrName>style.visibility</p:attrName>
                                        </p:attrNameLst>
                                      </p:cBhvr>
                                      <p:to>
                                        <p:strVal val="visible"/>
                                      </p:to>
                                    </p:set>
                                    <p:anim calcmode="discrete" valueType="clr">
                                      <p:cBhvr override="childStyle">
                                        <p:cTn id="21" dur="80"/>
                                        <p:tgtEl>
                                          <p:spTgt spid="436226">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436226">
                                            <p:txEl>
                                              <p:pRg st="2" end="2"/>
                                            </p:txEl>
                                          </p:spTgt>
                                        </p:tgtEl>
                                        <p:attrNameLst>
                                          <p:attrName>fillcolor</p:attrName>
                                        </p:attrNameLst>
                                      </p:cBhvr>
                                      <p:tavLst>
                                        <p:tav tm="0">
                                          <p:val>
                                            <p:clrVal>
                                              <a:schemeClr val="accent2"/>
                                            </p:clrVal>
                                          </p:val>
                                        </p:tav>
                                        <p:tav tm="50000">
                                          <p:val>
                                            <p:clrVal>
                                              <a:schemeClr val="hlink"/>
                                            </p:clrVal>
                                          </p:val>
                                        </p:tav>
                                      </p:tavLst>
                                    </p:anim>
                                    <p:set>
                                      <p:cBhvr>
                                        <p:cTn id="23" dur="80"/>
                                        <p:tgtEl>
                                          <p:spTgt spid="436226">
                                            <p:txEl>
                                              <p:pRg st="2" end="2"/>
                                            </p:txEl>
                                          </p:spTgt>
                                        </p:tgtEl>
                                        <p:attrNameLst>
                                          <p:attrName>fill.type</p:attrName>
                                        </p:attrNameLst>
                                      </p:cBhvr>
                                      <p:to>
                                        <p:strVal val="solid"/>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27" presetClass="entr" presetSubtype="0" fill="hold" nodeType="clickEffect">
                                  <p:stCondLst>
                                    <p:cond delay="0"/>
                                  </p:stCondLst>
                                  <p:iterate type="lt">
                                    <p:tmPct val="50000"/>
                                  </p:iterate>
                                  <p:childTnLst>
                                    <p:set>
                                      <p:cBhvr>
                                        <p:cTn id="27" dur="1" fill="hold">
                                          <p:stCondLst>
                                            <p:cond delay="0"/>
                                          </p:stCondLst>
                                        </p:cTn>
                                        <p:tgtEl>
                                          <p:spTgt spid="436226">
                                            <p:txEl>
                                              <p:pRg st="3" end="3"/>
                                            </p:txEl>
                                          </p:spTgt>
                                        </p:tgtEl>
                                        <p:attrNameLst>
                                          <p:attrName>style.visibility</p:attrName>
                                        </p:attrNameLst>
                                      </p:cBhvr>
                                      <p:to>
                                        <p:strVal val="visible"/>
                                      </p:to>
                                    </p:set>
                                    <p:anim calcmode="discrete" valueType="clr">
                                      <p:cBhvr override="childStyle">
                                        <p:cTn id="28" dur="80"/>
                                        <p:tgtEl>
                                          <p:spTgt spid="436226">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436226">
                                            <p:txEl>
                                              <p:pRg st="3" end="3"/>
                                            </p:txEl>
                                          </p:spTgt>
                                        </p:tgtEl>
                                        <p:attrNameLst>
                                          <p:attrName>fillcolor</p:attrName>
                                        </p:attrNameLst>
                                      </p:cBhvr>
                                      <p:tavLst>
                                        <p:tav tm="0">
                                          <p:val>
                                            <p:clrVal>
                                              <a:schemeClr val="accent2"/>
                                            </p:clrVal>
                                          </p:val>
                                        </p:tav>
                                        <p:tav tm="50000">
                                          <p:val>
                                            <p:clrVal>
                                              <a:schemeClr val="hlink"/>
                                            </p:clrVal>
                                          </p:val>
                                        </p:tav>
                                      </p:tavLst>
                                    </p:anim>
                                    <p:set>
                                      <p:cBhvr>
                                        <p:cTn id="30" dur="80"/>
                                        <p:tgtEl>
                                          <p:spTgt spid="436226">
                                            <p:txEl>
                                              <p:pRg st="3" end="3"/>
                                            </p:txEl>
                                          </p:spTgt>
                                        </p:tgtEl>
                                        <p:attrNameLst>
                                          <p:attrName>fill.type</p:attrName>
                                        </p:attrNameLst>
                                      </p:cBhvr>
                                      <p:to>
                                        <p:strVal val="solid"/>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27" presetClass="entr" presetSubtype="0" fill="hold" nodeType="clickEffect">
                                  <p:stCondLst>
                                    <p:cond delay="0"/>
                                  </p:stCondLst>
                                  <p:iterate type="lt">
                                    <p:tmPct val="50000"/>
                                  </p:iterate>
                                  <p:childTnLst>
                                    <p:set>
                                      <p:cBhvr>
                                        <p:cTn id="34" dur="1" fill="hold">
                                          <p:stCondLst>
                                            <p:cond delay="0"/>
                                          </p:stCondLst>
                                        </p:cTn>
                                        <p:tgtEl>
                                          <p:spTgt spid="436226">
                                            <p:txEl>
                                              <p:pRg st="4" end="4"/>
                                            </p:txEl>
                                          </p:spTgt>
                                        </p:tgtEl>
                                        <p:attrNameLst>
                                          <p:attrName>style.visibility</p:attrName>
                                        </p:attrNameLst>
                                      </p:cBhvr>
                                      <p:to>
                                        <p:strVal val="visible"/>
                                      </p:to>
                                    </p:set>
                                    <p:anim calcmode="discrete" valueType="clr">
                                      <p:cBhvr override="childStyle">
                                        <p:cTn id="35" dur="80"/>
                                        <p:tgtEl>
                                          <p:spTgt spid="436226">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436226">
                                            <p:txEl>
                                              <p:pRg st="4" end="4"/>
                                            </p:txEl>
                                          </p:spTgt>
                                        </p:tgtEl>
                                        <p:attrNameLst>
                                          <p:attrName>fillcolor</p:attrName>
                                        </p:attrNameLst>
                                      </p:cBhvr>
                                      <p:tavLst>
                                        <p:tav tm="0">
                                          <p:val>
                                            <p:clrVal>
                                              <a:schemeClr val="accent2"/>
                                            </p:clrVal>
                                          </p:val>
                                        </p:tav>
                                        <p:tav tm="50000">
                                          <p:val>
                                            <p:clrVal>
                                              <a:schemeClr val="hlink"/>
                                            </p:clrVal>
                                          </p:val>
                                        </p:tav>
                                      </p:tavLst>
                                    </p:anim>
                                    <p:set>
                                      <p:cBhvr>
                                        <p:cTn id="37" dur="80"/>
                                        <p:tgtEl>
                                          <p:spTgt spid="436226">
                                            <p:txEl>
                                              <p:pRg st="4" end="4"/>
                                            </p:txEl>
                                          </p:spTgt>
                                        </p:tgtEl>
                                        <p:attrNameLst>
                                          <p:attrName>fill.type</p:attrName>
                                        </p:attrNameLst>
                                      </p:cBhvr>
                                      <p:to>
                                        <p:strVal val="solid"/>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27" presetClass="entr" presetSubtype="0" fill="hold" nodeType="clickEffect">
                                  <p:stCondLst>
                                    <p:cond delay="0"/>
                                  </p:stCondLst>
                                  <p:iterate type="lt">
                                    <p:tmPct val="50000"/>
                                  </p:iterate>
                                  <p:childTnLst>
                                    <p:set>
                                      <p:cBhvr>
                                        <p:cTn id="41" dur="1" fill="hold">
                                          <p:stCondLst>
                                            <p:cond delay="0"/>
                                          </p:stCondLst>
                                        </p:cTn>
                                        <p:tgtEl>
                                          <p:spTgt spid="436226">
                                            <p:txEl>
                                              <p:pRg st="5" end="5"/>
                                            </p:txEl>
                                          </p:spTgt>
                                        </p:tgtEl>
                                        <p:attrNameLst>
                                          <p:attrName>style.visibility</p:attrName>
                                        </p:attrNameLst>
                                      </p:cBhvr>
                                      <p:to>
                                        <p:strVal val="visible"/>
                                      </p:to>
                                    </p:set>
                                    <p:anim calcmode="discrete" valueType="clr">
                                      <p:cBhvr override="childStyle">
                                        <p:cTn id="42" dur="80"/>
                                        <p:tgtEl>
                                          <p:spTgt spid="436226">
                                            <p:txEl>
                                              <p:pRg st="5" end="5"/>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3" dur="80"/>
                                        <p:tgtEl>
                                          <p:spTgt spid="436226">
                                            <p:txEl>
                                              <p:pRg st="5" end="5"/>
                                            </p:txEl>
                                          </p:spTgt>
                                        </p:tgtEl>
                                        <p:attrNameLst>
                                          <p:attrName>fillcolor</p:attrName>
                                        </p:attrNameLst>
                                      </p:cBhvr>
                                      <p:tavLst>
                                        <p:tav tm="0">
                                          <p:val>
                                            <p:clrVal>
                                              <a:schemeClr val="accent2"/>
                                            </p:clrVal>
                                          </p:val>
                                        </p:tav>
                                        <p:tav tm="50000">
                                          <p:val>
                                            <p:clrVal>
                                              <a:schemeClr val="hlink"/>
                                            </p:clrVal>
                                          </p:val>
                                        </p:tav>
                                      </p:tavLst>
                                    </p:anim>
                                    <p:set>
                                      <p:cBhvr>
                                        <p:cTn id="44" dur="80"/>
                                        <p:tgtEl>
                                          <p:spTgt spid="436226">
                                            <p:txEl>
                                              <p:pRg st="5" end="5"/>
                                            </p:txEl>
                                          </p:spTgt>
                                        </p:tgtEl>
                                        <p:attrNameLst>
                                          <p:attrName>fill.type</p:attrName>
                                        </p:attrNameLst>
                                      </p:cBhvr>
                                      <p:to>
                                        <p:strVal val="solid"/>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27" presetClass="entr" presetSubtype="0" fill="hold" nodeType="clickEffect">
                                  <p:stCondLst>
                                    <p:cond delay="0"/>
                                  </p:stCondLst>
                                  <p:iterate type="lt">
                                    <p:tmPct val="50000"/>
                                  </p:iterate>
                                  <p:childTnLst>
                                    <p:set>
                                      <p:cBhvr>
                                        <p:cTn id="48" dur="1" fill="hold">
                                          <p:stCondLst>
                                            <p:cond delay="0"/>
                                          </p:stCondLst>
                                        </p:cTn>
                                        <p:tgtEl>
                                          <p:spTgt spid="436226">
                                            <p:txEl>
                                              <p:pRg st="6" end="6"/>
                                            </p:txEl>
                                          </p:spTgt>
                                        </p:tgtEl>
                                        <p:attrNameLst>
                                          <p:attrName>style.visibility</p:attrName>
                                        </p:attrNameLst>
                                      </p:cBhvr>
                                      <p:to>
                                        <p:strVal val="visible"/>
                                      </p:to>
                                    </p:set>
                                    <p:anim calcmode="discrete" valueType="clr">
                                      <p:cBhvr override="childStyle">
                                        <p:cTn id="49" dur="80"/>
                                        <p:tgtEl>
                                          <p:spTgt spid="436226">
                                            <p:txEl>
                                              <p:pRg st="6" end="6"/>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50" dur="80"/>
                                        <p:tgtEl>
                                          <p:spTgt spid="436226">
                                            <p:txEl>
                                              <p:pRg st="6" end="6"/>
                                            </p:txEl>
                                          </p:spTgt>
                                        </p:tgtEl>
                                        <p:attrNameLst>
                                          <p:attrName>fillcolor</p:attrName>
                                        </p:attrNameLst>
                                      </p:cBhvr>
                                      <p:tavLst>
                                        <p:tav tm="0">
                                          <p:val>
                                            <p:clrVal>
                                              <a:schemeClr val="accent2"/>
                                            </p:clrVal>
                                          </p:val>
                                        </p:tav>
                                        <p:tav tm="50000">
                                          <p:val>
                                            <p:clrVal>
                                              <a:schemeClr val="hlink"/>
                                            </p:clrVal>
                                          </p:val>
                                        </p:tav>
                                      </p:tavLst>
                                    </p:anim>
                                    <p:set>
                                      <p:cBhvr>
                                        <p:cTn id="51" dur="80"/>
                                        <p:tgtEl>
                                          <p:spTgt spid="436226">
                                            <p:txEl>
                                              <p:pRg st="6" end="6"/>
                                            </p:txEl>
                                          </p:spTgt>
                                        </p:tgtEl>
                                        <p:attrNameLst>
                                          <p:attrName>fill.type</p:attrName>
                                        </p:attrNameLst>
                                      </p:cBhvr>
                                      <p:to>
                                        <p:strVal val="solid"/>
                                      </p:to>
                                    </p:set>
                                  </p:childTnLst>
                                </p:cTn>
                              </p:par>
                            </p:childTnLst>
                          </p:cTn>
                        </p:par>
                      </p:childTnLst>
                    </p:cTn>
                  </p:par>
                  <p:par>
                    <p:cTn id="52" fill="hold" nodeType="clickPar">
                      <p:stCondLst>
                        <p:cond delay="indefinite"/>
                      </p:stCondLst>
                      <p:childTnLst>
                        <p:par>
                          <p:cTn id="53" fill="hold" nodeType="withGroup">
                            <p:stCondLst>
                              <p:cond delay="0"/>
                            </p:stCondLst>
                            <p:childTnLst>
                              <p:par>
                                <p:cTn id="54" presetID="27" presetClass="entr" presetSubtype="0" fill="hold" nodeType="clickEffect">
                                  <p:stCondLst>
                                    <p:cond delay="0"/>
                                  </p:stCondLst>
                                  <p:iterate type="lt">
                                    <p:tmPct val="50000"/>
                                  </p:iterate>
                                  <p:childTnLst>
                                    <p:set>
                                      <p:cBhvr>
                                        <p:cTn id="55" dur="1" fill="hold">
                                          <p:stCondLst>
                                            <p:cond delay="0"/>
                                          </p:stCondLst>
                                        </p:cTn>
                                        <p:tgtEl>
                                          <p:spTgt spid="436226">
                                            <p:txEl>
                                              <p:pRg st="7" end="7"/>
                                            </p:txEl>
                                          </p:spTgt>
                                        </p:tgtEl>
                                        <p:attrNameLst>
                                          <p:attrName>style.visibility</p:attrName>
                                        </p:attrNameLst>
                                      </p:cBhvr>
                                      <p:to>
                                        <p:strVal val="visible"/>
                                      </p:to>
                                    </p:set>
                                    <p:anim calcmode="discrete" valueType="clr">
                                      <p:cBhvr override="childStyle">
                                        <p:cTn id="56" dur="80"/>
                                        <p:tgtEl>
                                          <p:spTgt spid="436226">
                                            <p:txEl>
                                              <p:pRg st="7" end="7"/>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57" dur="80"/>
                                        <p:tgtEl>
                                          <p:spTgt spid="436226">
                                            <p:txEl>
                                              <p:pRg st="7" end="7"/>
                                            </p:txEl>
                                          </p:spTgt>
                                        </p:tgtEl>
                                        <p:attrNameLst>
                                          <p:attrName>fillcolor</p:attrName>
                                        </p:attrNameLst>
                                      </p:cBhvr>
                                      <p:tavLst>
                                        <p:tav tm="0">
                                          <p:val>
                                            <p:clrVal>
                                              <a:schemeClr val="accent2"/>
                                            </p:clrVal>
                                          </p:val>
                                        </p:tav>
                                        <p:tav tm="50000">
                                          <p:val>
                                            <p:clrVal>
                                              <a:schemeClr val="hlink"/>
                                            </p:clrVal>
                                          </p:val>
                                        </p:tav>
                                      </p:tavLst>
                                    </p:anim>
                                    <p:set>
                                      <p:cBhvr>
                                        <p:cTn id="58" dur="80"/>
                                        <p:tgtEl>
                                          <p:spTgt spid="436226">
                                            <p:txEl>
                                              <p:pRg st="7" end="7"/>
                                            </p:txEl>
                                          </p:spTgt>
                                        </p:tgtEl>
                                        <p:attrNameLst>
                                          <p:attrName>fill.type</p:attrName>
                                        </p:attrNameLst>
                                      </p:cBhvr>
                                      <p:to>
                                        <p:strVal val="solid"/>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27" presetClass="entr" presetSubtype="0" fill="hold" nodeType="clickEffect">
                                  <p:stCondLst>
                                    <p:cond delay="0"/>
                                  </p:stCondLst>
                                  <p:iterate type="lt">
                                    <p:tmPct val="50000"/>
                                  </p:iterate>
                                  <p:childTnLst>
                                    <p:set>
                                      <p:cBhvr>
                                        <p:cTn id="62" dur="1" fill="hold">
                                          <p:stCondLst>
                                            <p:cond delay="0"/>
                                          </p:stCondLst>
                                        </p:cTn>
                                        <p:tgtEl>
                                          <p:spTgt spid="436226">
                                            <p:txEl>
                                              <p:pRg st="8" end="8"/>
                                            </p:txEl>
                                          </p:spTgt>
                                        </p:tgtEl>
                                        <p:attrNameLst>
                                          <p:attrName>style.visibility</p:attrName>
                                        </p:attrNameLst>
                                      </p:cBhvr>
                                      <p:to>
                                        <p:strVal val="visible"/>
                                      </p:to>
                                    </p:set>
                                    <p:anim calcmode="discrete" valueType="clr">
                                      <p:cBhvr override="childStyle">
                                        <p:cTn id="63" dur="80"/>
                                        <p:tgtEl>
                                          <p:spTgt spid="436226">
                                            <p:txEl>
                                              <p:pRg st="8" end="8"/>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64" dur="80"/>
                                        <p:tgtEl>
                                          <p:spTgt spid="436226">
                                            <p:txEl>
                                              <p:pRg st="8" end="8"/>
                                            </p:txEl>
                                          </p:spTgt>
                                        </p:tgtEl>
                                        <p:attrNameLst>
                                          <p:attrName>fillcolor</p:attrName>
                                        </p:attrNameLst>
                                      </p:cBhvr>
                                      <p:tavLst>
                                        <p:tav tm="0">
                                          <p:val>
                                            <p:clrVal>
                                              <a:schemeClr val="accent2"/>
                                            </p:clrVal>
                                          </p:val>
                                        </p:tav>
                                        <p:tav tm="50000">
                                          <p:val>
                                            <p:clrVal>
                                              <a:schemeClr val="hlink"/>
                                            </p:clrVal>
                                          </p:val>
                                        </p:tav>
                                      </p:tavLst>
                                    </p:anim>
                                    <p:set>
                                      <p:cBhvr>
                                        <p:cTn id="65" dur="80"/>
                                        <p:tgtEl>
                                          <p:spTgt spid="436226">
                                            <p:txEl>
                                              <p:pRg st="8" end="8"/>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8" name="Text Box 2"/>
          <p:cNvSpPr txBox="1">
            <a:spLocks noChangeArrowheads="1"/>
          </p:cNvSpPr>
          <p:nvPr/>
        </p:nvSpPr>
        <p:spPr bwMode="auto">
          <a:xfrm>
            <a:off x="152400" y="228600"/>
            <a:ext cx="8991600" cy="6664325"/>
          </a:xfrm>
          <a:prstGeom prst="rect">
            <a:avLst/>
          </a:prstGeom>
          <a:noFill/>
          <a:ln w="9525">
            <a:noFill/>
            <a:miter lim="800000"/>
            <a:headEnd/>
            <a:tailEnd/>
          </a:ln>
        </p:spPr>
        <p:txBody>
          <a:bodyPr>
            <a:spAutoFit/>
          </a:bodyPr>
          <a:lstStyle/>
          <a:p>
            <a:pPr marL="828675" lvl="1" indent="-371475" algn="l"/>
            <a:r>
              <a:rPr lang="en-US" sz="2400">
                <a:solidFill>
                  <a:schemeClr val="bg1"/>
                </a:solidFill>
                <a:latin typeface="Comic Sans MS" pitchFamily="66" charset="0"/>
              </a:rPr>
              <a:t>G. Fighting a Losing Battle</a:t>
            </a:r>
          </a:p>
          <a:p>
            <a:pPr marL="1285875" lvl="2" indent="-371475" algn="l">
              <a:buFontTx/>
              <a:buAutoNum type="romanLcPeriod"/>
            </a:pPr>
            <a:r>
              <a:rPr lang="en-US" sz="2400">
                <a:solidFill>
                  <a:srgbClr val="00FFFF"/>
                </a:solidFill>
                <a:latin typeface="Comic Sans MS" pitchFamily="66" charset="0"/>
              </a:rPr>
              <a:t>The War Reaches Its Height</a:t>
            </a:r>
          </a:p>
          <a:p>
            <a:pPr marL="1743075" lvl="3" indent="-371475" algn="l">
              <a:buFontTx/>
              <a:buAutoNum type="alphaLcPeriod"/>
            </a:pPr>
            <a:r>
              <a:rPr lang="en-US" sz="2400">
                <a:solidFill>
                  <a:srgbClr val="FF99FF"/>
                </a:solidFill>
                <a:latin typeface="Comic Sans MS" pitchFamily="66" charset="0"/>
              </a:rPr>
              <a:t>1968-1969 </a:t>
            </a:r>
          </a:p>
          <a:p>
            <a:pPr marL="2200275" lvl="4" indent="-371475" algn="l"/>
            <a:r>
              <a:rPr lang="en-US" sz="2400">
                <a:solidFill>
                  <a:srgbClr val="FFFF66"/>
                </a:solidFill>
                <a:latin typeface="Comic Sans MS" pitchFamily="66" charset="0"/>
              </a:rPr>
              <a:t>1. 500,000 U.S. troops in Vietnam</a:t>
            </a:r>
          </a:p>
          <a:p>
            <a:pPr marL="2200275" lvl="4" indent="-371475" algn="l"/>
            <a:r>
              <a:rPr lang="en-US" sz="2400">
                <a:solidFill>
                  <a:srgbClr val="FFFF66"/>
                </a:solidFill>
                <a:latin typeface="Comic Sans MS" pitchFamily="66" charset="0"/>
              </a:rPr>
              <a:t>2. U.S. dropped 1.2 million tons of bombs</a:t>
            </a:r>
          </a:p>
          <a:p>
            <a:pPr marL="2200275" lvl="4" indent="-371475" algn="l"/>
            <a:r>
              <a:rPr lang="en-US" sz="2400">
                <a:solidFill>
                  <a:srgbClr val="FFFF66"/>
                </a:solidFill>
                <a:latin typeface="Comic Sans MS" pitchFamily="66" charset="0"/>
              </a:rPr>
              <a:t>3. 400,000 air strikes</a:t>
            </a:r>
          </a:p>
          <a:p>
            <a:pPr marL="2200275" lvl="4" indent="-371475" algn="l"/>
            <a:r>
              <a:rPr lang="en-US" sz="2400">
                <a:solidFill>
                  <a:srgbClr val="FFFF66"/>
                </a:solidFill>
                <a:latin typeface="Comic Sans MS" pitchFamily="66" charset="0"/>
              </a:rPr>
              <a:t>4. Destroyed 20,000 acres of vegetation</a:t>
            </a:r>
          </a:p>
          <a:p>
            <a:pPr marL="2200275" lvl="4" indent="-371475" algn="l"/>
            <a:r>
              <a:rPr lang="en-US" sz="2400">
                <a:solidFill>
                  <a:srgbClr val="FFFF66"/>
                </a:solidFill>
                <a:latin typeface="Comic Sans MS" pitchFamily="66" charset="0"/>
              </a:rPr>
              <a:t>5. ½ million refugees</a:t>
            </a:r>
          </a:p>
          <a:p>
            <a:pPr marL="2200275" lvl="4" indent="-371475" algn="l"/>
            <a:r>
              <a:rPr lang="en-US" sz="2400">
                <a:solidFill>
                  <a:srgbClr val="FFFF66"/>
                </a:solidFill>
                <a:latin typeface="Comic Sans MS" pitchFamily="66" charset="0"/>
              </a:rPr>
              <a:t>6. 130,000 civilians killed per month</a:t>
            </a:r>
          </a:p>
          <a:p>
            <a:pPr marL="1285875" lvl="2" indent="-371475" algn="l">
              <a:buFontTx/>
              <a:buAutoNum type="romanLcPeriod"/>
            </a:pPr>
            <a:r>
              <a:rPr lang="en-US" sz="2400">
                <a:solidFill>
                  <a:srgbClr val="00FFFF"/>
                </a:solidFill>
                <a:latin typeface="Comic Sans MS" pitchFamily="66" charset="0"/>
              </a:rPr>
              <a:t>The Tet Offensive</a:t>
            </a:r>
          </a:p>
          <a:p>
            <a:pPr marL="1743075" lvl="3" indent="-371475" algn="l"/>
            <a:r>
              <a:rPr lang="en-US" sz="2400">
                <a:solidFill>
                  <a:srgbClr val="FF99FF"/>
                </a:solidFill>
                <a:latin typeface="Comic Sans MS" pitchFamily="66" charset="0"/>
              </a:rPr>
              <a:t>a. Jan. 31, </a:t>
            </a:r>
            <a:r>
              <a:rPr lang="en-US" sz="2400" u="sng">
                <a:solidFill>
                  <a:srgbClr val="FF99FF"/>
                </a:solidFill>
                <a:latin typeface="Comic Sans MS" pitchFamily="66" charset="0"/>
              </a:rPr>
              <a:t>1968</a:t>
            </a:r>
            <a:r>
              <a:rPr lang="en-US" sz="2400">
                <a:solidFill>
                  <a:srgbClr val="FF99FF"/>
                </a:solidFill>
                <a:latin typeface="Comic Sans MS" pitchFamily="66" charset="0"/>
              </a:rPr>
              <a:t> – 70,000 </a:t>
            </a:r>
            <a:r>
              <a:rPr lang="en-US" sz="2400" u="sng">
                <a:solidFill>
                  <a:srgbClr val="FF99FF"/>
                </a:solidFill>
                <a:latin typeface="Comic Sans MS" pitchFamily="66" charset="0"/>
              </a:rPr>
              <a:t>communists</a:t>
            </a:r>
            <a:r>
              <a:rPr lang="en-US" sz="2400">
                <a:solidFill>
                  <a:srgbClr val="FF99FF"/>
                </a:solidFill>
                <a:latin typeface="Comic Sans MS" pitchFamily="66" charset="0"/>
              </a:rPr>
              <a:t> surprise attack on South Vietnam</a:t>
            </a:r>
          </a:p>
          <a:p>
            <a:pPr marL="1743075" lvl="3" indent="-371475" algn="l"/>
            <a:r>
              <a:rPr lang="en-US" sz="2400">
                <a:solidFill>
                  <a:srgbClr val="FF99FF"/>
                </a:solidFill>
                <a:latin typeface="Comic Sans MS" pitchFamily="66" charset="0"/>
              </a:rPr>
              <a:t>b. Attacked U.S. </a:t>
            </a:r>
            <a:r>
              <a:rPr lang="en-US" sz="2400" u="sng">
                <a:solidFill>
                  <a:srgbClr val="FF99FF"/>
                </a:solidFill>
                <a:latin typeface="Comic Sans MS" pitchFamily="66" charset="0"/>
              </a:rPr>
              <a:t>embassy</a:t>
            </a:r>
          </a:p>
          <a:p>
            <a:pPr marL="1743075" lvl="3" indent="-371475" algn="l"/>
            <a:r>
              <a:rPr lang="en-US" sz="2400">
                <a:solidFill>
                  <a:srgbClr val="FF99FF"/>
                </a:solidFill>
                <a:latin typeface="Comic Sans MS" pitchFamily="66" charset="0"/>
              </a:rPr>
              <a:t>c. Defeat for </a:t>
            </a:r>
            <a:r>
              <a:rPr lang="en-US" sz="2400" u="sng">
                <a:solidFill>
                  <a:srgbClr val="FF99FF"/>
                </a:solidFill>
                <a:latin typeface="Comic Sans MS" pitchFamily="66" charset="0"/>
              </a:rPr>
              <a:t>Vietcong</a:t>
            </a:r>
          </a:p>
          <a:p>
            <a:pPr marL="1743075" lvl="3" indent="-371475" algn="l"/>
            <a:r>
              <a:rPr lang="en-US" sz="2400">
                <a:solidFill>
                  <a:srgbClr val="FF99FF"/>
                </a:solidFill>
                <a:latin typeface="Comic Sans MS" pitchFamily="66" charset="0"/>
              </a:rPr>
              <a:t>d. Turned Americans </a:t>
            </a:r>
            <a:r>
              <a:rPr lang="en-US" sz="2400" u="sng">
                <a:solidFill>
                  <a:srgbClr val="FF99FF"/>
                </a:solidFill>
                <a:latin typeface="Comic Sans MS" pitchFamily="66" charset="0"/>
              </a:rPr>
              <a:t>against</a:t>
            </a:r>
            <a:r>
              <a:rPr lang="en-US" sz="2400">
                <a:solidFill>
                  <a:srgbClr val="FF99FF"/>
                </a:solidFill>
                <a:latin typeface="Comic Sans MS" pitchFamily="66" charset="0"/>
              </a:rPr>
              <a:t> U.S. involvement in war</a:t>
            </a:r>
          </a:p>
          <a:p>
            <a:pPr marL="1743075" lvl="3" indent="-371475" algn="l">
              <a:buFontTx/>
              <a:buAutoNum type="romanLcPeriod"/>
            </a:pPr>
            <a:endParaRPr lang="en-US" sz="2400">
              <a:solidFill>
                <a:srgbClr val="00FFFF"/>
              </a:solidFill>
              <a:latin typeface="Comic Sans MS" pitchFamily="66" charset="0"/>
            </a:endParaRPr>
          </a:p>
          <a:p>
            <a:pPr marL="1285875" lvl="2" indent="-371475" algn="l"/>
            <a:endParaRPr lang="en-US" sz="2400">
              <a:solidFill>
                <a:srgbClr val="FF99FF"/>
              </a:solidFill>
              <a:latin typeface="Comic Sans MS" pitchFamily="66" charset="0"/>
            </a:endParaRPr>
          </a:p>
          <a:p>
            <a:pPr marL="828675" lvl="1" indent="-371475" algn="l"/>
            <a:endParaRPr lang="en-US" sz="2400">
              <a:solidFill>
                <a:srgbClr val="66FF33"/>
              </a:solidFill>
              <a:latin typeface="Comic Sans MS" pitchFamily="66" charset="0"/>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454658">
                                            <p:txEl>
                                              <p:pRg st="9" end="9"/>
                                            </p:txEl>
                                          </p:spTgt>
                                        </p:tgtEl>
                                        <p:attrNameLst>
                                          <p:attrName>style.visibility</p:attrName>
                                        </p:attrNameLst>
                                      </p:cBhvr>
                                      <p:to>
                                        <p:strVal val="visible"/>
                                      </p:to>
                                    </p:set>
                                    <p:anim calcmode="discrete" valueType="clr">
                                      <p:cBhvr override="childStyle">
                                        <p:cTn id="7" dur="80"/>
                                        <p:tgtEl>
                                          <p:spTgt spid="454658">
                                            <p:txEl>
                                              <p:pRg st="9" end="9"/>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54658">
                                            <p:txEl>
                                              <p:pRg st="9" end="9"/>
                                            </p:txEl>
                                          </p:spTgt>
                                        </p:tgtEl>
                                        <p:attrNameLst>
                                          <p:attrName>fillcolor</p:attrName>
                                        </p:attrNameLst>
                                      </p:cBhvr>
                                      <p:tavLst>
                                        <p:tav tm="0">
                                          <p:val>
                                            <p:clrVal>
                                              <a:schemeClr val="accent2"/>
                                            </p:clrVal>
                                          </p:val>
                                        </p:tav>
                                        <p:tav tm="50000">
                                          <p:val>
                                            <p:clrVal>
                                              <a:schemeClr val="hlink"/>
                                            </p:clrVal>
                                          </p:val>
                                        </p:tav>
                                      </p:tavLst>
                                    </p:anim>
                                    <p:set>
                                      <p:cBhvr>
                                        <p:cTn id="9" dur="80"/>
                                        <p:tgtEl>
                                          <p:spTgt spid="454658">
                                            <p:txEl>
                                              <p:pRg st="9" end="9"/>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454658">
                                            <p:txEl>
                                              <p:pRg st="10" end="10"/>
                                            </p:txEl>
                                          </p:spTgt>
                                        </p:tgtEl>
                                        <p:attrNameLst>
                                          <p:attrName>style.visibility</p:attrName>
                                        </p:attrNameLst>
                                      </p:cBhvr>
                                      <p:to>
                                        <p:strVal val="visible"/>
                                      </p:to>
                                    </p:set>
                                    <p:anim calcmode="discrete" valueType="clr">
                                      <p:cBhvr override="childStyle">
                                        <p:cTn id="14" dur="80"/>
                                        <p:tgtEl>
                                          <p:spTgt spid="454658">
                                            <p:txEl>
                                              <p:pRg st="10" end="1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454658">
                                            <p:txEl>
                                              <p:pRg st="10" end="10"/>
                                            </p:txEl>
                                          </p:spTgt>
                                        </p:tgtEl>
                                        <p:attrNameLst>
                                          <p:attrName>fillcolor</p:attrName>
                                        </p:attrNameLst>
                                      </p:cBhvr>
                                      <p:tavLst>
                                        <p:tav tm="0">
                                          <p:val>
                                            <p:clrVal>
                                              <a:schemeClr val="accent2"/>
                                            </p:clrVal>
                                          </p:val>
                                        </p:tav>
                                        <p:tav tm="50000">
                                          <p:val>
                                            <p:clrVal>
                                              <a:schemeClr val="hlink"/>
                                            </p:clrVal>
                                          </p:val>
                                        </p:tav>
                                      </p:tavLst>
                                    </p:anim>
                                    <p:set>
                                      <p:cBhvr>
                                        <p:cTn id="16" dur="80"/>
                                        <p:tgtEl>
                                          <p:spTgt spid="454658">
                                            <p:txEl>
                                              <p:pRg st="10" end="10"/>
                                            </p:txEl>
                                          </p:spTgt>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7" presetClass="entr" presetSubtype="0" fill="hold" nodeType="clickEffect">
                                  <p:stCondLst>
                                    <p:cond delay="0"/>
                                  </p:stCondLst>
                                  <p:iterate type="lt">
                                    <p:tmPct val="50000"/>
                                  </p:iterate>
                                  <p:childTnLst>
                                    <p:set>
                                      <p:cBhvr>
                                        <p:cTn id="20" dur="1" fill="hold">
                                          <p:stCondLst>
                                            <p:cond delay="0"/>
                                          </p:stCondLst>
                                        </p:cTn>
                                        <p:tgtEl>
                                          <p:spTgt spid="454658">
                                            <p:txEl>
                                              <p:pRg st="11" end="11"/>
                                            </p:txEl>
                                          </p:spTgt>
                                        </p:tgtEl>
                                        <p:attrNameLst>
                                          <p:attrName>style.visibility</p:attrName>
                                        </p:attrNameLst>
                                      </p:cBhvr>
                                      <p:to>
                                        <p:strVal val="visible"/>
                                      </p:to>
                                    </p:set>
                                    <p:anim calcmode="discrete" valueType="clr">
                                      <p:cBhvr override="childStyle">
                                        <p:cTn id="21" dur="80"/>
                                        <p:tgtEl>
                                          <p:spTgt spid="454658">
                                            <p:txEl>
                                              <p:pRg st="11" end="1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454658">
                                            <p:txEl>
                                              <p:pRg st="11" end="11"/>
                                            </p:txEl>
                                          </p:spTgt>
                                        </p:tgtEl>
                                        <p:attrNameLst>
                                          <p:attrName>fillcolor</p:attrName>
                                        </p:attrNameLst>
                                      </p:cBhvr>
                                      <p:tavLst>
                                        <p:tav tm="0">
                                          <p:val>
                                            <p:clrVal>
                                              <a:schemeClr val="accent2"/>
                                            </p:clrVal>
                                          </p:val>
                                        </p:tav>
                                        <p:tav tm="50000">
                                          <p:val>
                                            <p:clrVal>
                                              <a:schemeClr val="hlink"/>
                                            </p:clrVal>
                                          </p:val>
                                        </p:tav>
                                      </p:tavLst>
                                    </p:anim>
                                    <p:set>
                                      <p:cBhvr>
                                        <p:cTn id="23" dur="80"/>
                                        <p:tgtEl>
                                          <p:spTgt spid="454658">
                                            <p:txEl>
                                              <p:pRg st="11" end="11"/>
                                            </p:txEl>
                                          </p:spTgt>
                                        </p:tgtEl>
                                        <p:attrNameLst>
                                          <p:attrName>fill.type</p:attrName>
                                        </p:attrNameLst>
                                      </p:cBhvr>
                                      <p:to>
                                        <p:strVal val="solid"/>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27" presetClass="entr" presetSubtype="0" fill="hold" nodeType="clickEffect">
                                  <p:stCondLst>
                                    <p:cond delay="0"/>
                                  </p:stCondLst>
                                  <p:iterate type="lt">
                                    <p:tmPct val="50000"/>
                                  </p:iterate>
                                  <p:childTnLst>
                                    <p:set>
                                      <p:cBhvr>
                                        <p:cTn id="27" dur="1" fill="hold">
                                          <p:stCondLst>
                                            <p:cond delay="0"/>
                                          </p:stCondLst>
                                        </p:cTn>
                                        <p:tgtEl>
                                          <p:spTgt spid="454658">
                                            <p:txEl>
                                              <p:pRg st="12" end="12"/>
                                            </p:txEl>
                                          </p:spTgt>
                                        </p:tgtEl>
                                        <p:attrNameLst>
                                          <p:attrName>style.visibility</p:attrName>
                                        </p:attrNameLst>
                                      </p:cBhvr>
                                      <p:to>
                                        <p:strVal val="visible"/>
                                      </p:to>
                                    </p:set>
                                    <p:anim calcmode="discrete" valueType="clr">
                                      <p:cBhvr override="childStyle">
                                        <p:cTn id="28" dur="80"/>
                                        <p:tgtEl>
                                          <p:spTgt spid="454658">
                                            <p:txEl>
                                              <p:pRg st="12" end="1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454658">
                                            <p:txEl>
                                              <p:pRg st="12" end="12"/>
                                            </p:txEl>
                                          </p:spTgt>
                                        </p:tgtEl>
                                        <p:attrNameLst>
                                          <p:attrName>fillcolor</p:attrName>
                                        </p:attrNameLst>
                                      </p:cBhvr>
                                      <p:tavLst>
                                        <p:tav tm="0">
                                          <p:val>
                                            <p:clrVal>
                                              <a:schemeClr val="accent2"/>
                                            </p:clrVal>
                                          </p:val>
                                        </p:tav>
                                        <p:tav tm="50000">
                                          <p:val>
                                            <p:clrVal>
                                              <a:schemeClr val="hlink"/>
                                            </p:clrVal>
                                          </p:val>
                                        </p:tav>
                                      </p:tavLst>
                                    </p:anim>
                                    <p:set>
                                      <p:cBhvr>
                                        <p:cTn id="30" dur="80"/>
                                        <p:tgtEl>
                                          <p:spTgt spid="454658">
                                            <p:txEl>
                                              <p:pRg st="12" end="12"/>
                                            </p:txEl>
                                          </p:spTgt>
                                        </p:tgtEl>
                                        <p:attrNameLst>
                                          <p:attrName>fill.type</p:attrName>
                                        </p:attrNameLst>
                                      </p:cBhvr>
                                      <p:to>
                                        <p:strVal val="solid"/>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27" presetClass="entr" presetSubtype="0" fill="hold" nodeType="clickEffect">
                                  <p:stCondLst>
                                    <p:cond delay="0"/>
                                  </p:stCondLst>
                                  <p:iterate type="lt">
                                    <p:tmPct val="50000"/>
                                  </p:iterate>
                                  <p:childTnLst>
                                    <p:set>
                                      <p:cBhvr>
                                        <p:cTn id="34" dur="1" fill="hold">
                                          <p:stCondLst>
                                            <p:cond delay="0"/>
                                          </p:stCondLst>
                                        </p:cTn>
                                        <p:tgtEl>
                                          <p:spTgt spid="454658">
                                            <p:txEl>
                                              <p:pRg st="13" end="13"/>
                                            </p:txEl>
                                          </p:spTgt>
                                        </p:tgtEl>
                                        <p:attrNameLst>
                                          <p:attrName>style.visibility</p:attrName>
                                        </p:attrNameLst>
                                      </p:cBhvr>
                                      <p:to>
                                        <p:strVal val="visible"/>
                                      </p:to>
                                    </p:set>
                                    <p:anim calcmode="discrete" valueType="clr">
                                      <p:cBhvr override="childStyle">
                                        <p:cTn id="35" dur="80"/>
                                        <p:tgtEl>
                                          <p:spTgt spid="454658">
                                            <p:txEl>
                                              <p:pRg st="13" end="1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454658">
                                            <p:txEl>
                                              <p:pRg st="13" end="13"/>
                                            </p:txEl>
                                          </p:spTgt>
                                        </p:tgtEl>
                                        <p:attrNameLst>
                                          <p:attrName>fillcolor</p:attrName>
                                        </p:attrNameLst>
                                      </p:cBhvr>
                                      <p:tavLst>
                                        <p:tav tm="0">
                                          <p:val>
                                            <p:clrVal>
                                              <a:schemeClr val="accent2"/>
                                            </p:clrVal>
                                          </p:val>
                                        </p:tav>
                                        <p:tav tm="50000">
                                          <p:val>
                                            <p:clrVal>
                                              <a:schemeClr val="hlink"/>
                                            </p:clrVal>
                                          </p:val>
                                        </p:tav>
                                      </p:tavLst>
                                    </p:anim>
                                    <p:set>
                                      <p:cBhvr>
                                        <p:cTn id="37" dur="80"/>
                                        <p:tgtEl>
                                          <p:spTgt spid="454658">
                                            <p:txEl>
                                              <p:pRg st="13" end="13"/>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endParaRPr lang="en-US" smtClean="0"/>
          </a:p>
        </p:txBody>
      </p:sp>
      <p:sp>
        <p:nvSpPr>
          <p:cNvPr id="7171" name="Rectangle 3"/>
          <p:cNvSpPr>
            <a:spLocks noGrp="1" noChangeArrowheads="1"/>
          </p:cNvSpPr>
          <p:nvPr>
            <p:ph type="body" idx="1"/>
          </p:nvPr>
        </p:nvSpPr>
        <p:spPr/>
        <p:txBody>
          <a:bodyPr/>
          <a:lstStyle/>
          <a:p>
            <a:pPr eaLnBrk="1" hangingPunct="1"/>
            <a:endParaRPr lang="en-US" smtClean="0"/>
          </a:p>
        </p:txBody>
      </p:sp>
      <p:pic>
        <p:nvPicPr>
          <p:cNvPr id="7172" name="Picture 4" descr="Vietnam Map, South Asia Land Information"/>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spd="med">
    <p:random/>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Text Box 2"/>
          <p:cNvSpPr txBox="1">
            <a:spLocks noChangeArrowheads="1"/>
          </p:cNvSpPr>
          <p:nvPr/>
        </p:nvSpPr>
        <p:spPr bwMode="auto">
          <a:xfrm>
            <a:off x="152400" y="228600"/>
            <a:ext cx="8991600" cy="4473575"/>
          </a:xfrm>
          <a:prstGeom prst="rect">
            <a:avLst/>
          </a:prstGeom>
          <a:noFill/>
          <a:ln w="9525">
            <a:noFill/>
            <a:miter lim="800000"/>
            <a:headEnd/>
            <a:tailEnd/>
          </a:ln>
        </p:spPr>
        <p:txBody>
          <a:bodyPr>
            <a:spAutoFit/>
          </a:bodyPr>
          <a:lstStyle/>
          <a:p>
            <a:pPr marL="828675" lvl="1" indent="-371475" algn="l"/>
            <a:r>
              <a:rPr lang="en-US" sz="2400">
                <a:solidFill>
                  <a:schemeClr val="bg1"/>
                </a:solidFill>
                <a:latin typeface="Comic Sans MS" pitchFamily="66" charset="0"/>
              </a:rPr>
              <a:t>G. Fighting a Losing Battle</a:t>
            </a:r>
          </a:p>
          <a:p>
            <a:pPr marL="1285875" lvl="2" indent="-371475" algn="l"/>
            <a:r>
              <a:rPr lang="en-US" sz="2400">
                <a:solidFill>
                  <a:srgbClr val="00FFFF"/>
                </a:solidFill>
                <a:latin typeface="Comic Sans MS" pitchFamily="66" charset="0"/>
              </a:rPr>
              <a:t>iii. The Cost of the War</a:t>
            </a:r>
          </a:p>
          <a:p>
            <a:pPr marL="1743075" lvl="3" indent="-371475" algn="l">
              <a:buFontTx/>
              <a:buAutoNum type="alphaLcPeriod"/>
            </a:pPr>
            <a:r>
              <a:rPr lang="en-US" sz="2400">
                <a:solidFill>
                  <a:srgbClr val="FF99FF"/>
                </a:solidFill>
                <a:latin typeface="Comic Sans MS" pitchFamily="66" charset="0"/>
              </a:rPr>
              <a:t>1967 – cut </a:t>
            </a:r>
            <a:r>
              <a:rPr lang="en-US" sz="2400" u="sng">
                <a:solidFill>
                  <a:srgbClr val="FF99FF"/>
                </a:solidFill>
                <a:latin typeface="Comic Sans MS" pitchFamily="66" charset="0"/>
              </a:rPr>
              <a:t>$6</a:t>
            </a:r>
            <a:r>
              <a:rPr lang="en-US" sz="2400">
                <a:solidFill>
                  <a:srgbClr val="FF99FF"/>
                </a:solidFill>
                <a:latin typeface="Comic Sans MS" pitchFamily="66" charset="0"/>
              </a:rPr>
              <a:t> billion from domestic budget</a:t>
            </a:r>
          </a:p>
          <a:p>
            <a:pPr marL="1743075" lvl="3" indent="-371475" algn="l">
              <a:buFontTx/>
              <a:buAutoNum type="alphaLcPeriod"/>
            </a:pPr>
            <a:r>
              <a:rPr lang="en-US" sz="2400" u="sng">
                <a:solidFill>
                  <a:srgbClr val="FF99FF"/>
                </a:solidFill>
                <a:latin typeface="Comic Sans MS" pitchFamily="66" charset="0"/>
              </a:rPr>
              <a:t>10%</a:t>
            </a:r>
            <a:r>
              <a:rPr lang="en-US" sz="2400">
                <a:solidFill>
                  <a:srgbClr val="FF99FF"/>
                </a:solidFill>
                <a:latin typeface="Comic Sans MS" pitchFamily="66" charset="0"/>
              </a:rPr>
              <a:t> tax on U.S. goods</a:t>
            </a:r>
            <a:endParaRPr lang="en-US" sz="2400">
              <a:solidFill>
                <a:srgbClr val="00FFFF"/>
              </a:solidFill>
              <a:latin typeface="Comic Sans MS" pitchFamily="66" charset="0"/>
            </a:endParaRPr>
          </a:p>
          <a:p>
            <a:pPr marL="1285875" lvl="2" indent="-371475" algn="l"/>
            <a:r>
              <a:rPr lang="en-US" sz="2400">
                <a:solidFill>
                  <a:srgbClr val="00FFFF"/>
                </a:solidFill>
                <a:latin typeface="Comic Sans MS" pitchFamily="66" charset="0"/>
              </a:rPr>
              <a:t>iv. Johnson Leaves Office</a:t>
            </a:r>
          </a:p>
          <a:p>
            <a:pPr marL="1743075" lvl="3" indent="-371475" algn="l">
              <a:buFontTx/>
              <a:buAutoNum type="alphaLcPeriod"/>
            </a:pPr>
            <a:r>
              <a:rPr lang="en-US" sz="2400">
                <a:solidFill>
                  <a:srgbClr val="FF99FF"/>
                </a:solidFill>
                <a:latin typeface="Comic Sans MS" pitchFamily="66" charset="0"/>
              </a:rPr>
              <a:t>March 31, </a:t>
            </a:r>
            <a:r>
              <a:rPr lang="en-US" sz="2400" u="sng">
                <a:solidFill>
                  <a:srgbClr val="FF99FF"/>
                </a:solidFill>
                <a:latin typeface="Comic Sans MS" pitchFamily="66" charset="0"/>
              </a:rPr>
              <a:t>1968 </a:t>
            </a:r>
            <a:r>
              <a:rPr lang="en-US" sz="2400">
                <a:solidFill>
                  <a:srgbClr val="FF99FF"/>
                </a:solidFill>
                <a:latin typeface="Comic Sans MS" pitchFamily="66" charset="0"/>
              </a:rPr>
              <a:t>LBJ announced </a:t>
            </a:r>
          </a:p>
          <a:p>
            <a:pPr marL="2200275" lvl="4" indent="-371475" algn="l"/>
            <a:r>
              <a:rPr lang="en-US" sz="2400">
                <a:solidFill>
                  <a:srgbClr val="FFFF66"/>
                </a:solidFill>
                <a:latin typeface="Comic Sans MS" pitchFamily="66" charset="0"/>
              </a:rPr>
              <a:t>1. U.S. would </a:t>
            </a:r>
            <a:r>
              <a:rPr lang="en-US" sz="2400" u="sng">
                <a:solidFill>
                  <a:srgbClr val="FFFF66"/>
                </a:solidFill>
                <a:latin typeface="Comic Sans MS" pitchFamily="66" charset="0"/>
              </a:rPr>
              <a:t>decrease </a:t>
            </a:r>
            <a:r>
              <a:rPr lang="en-US" sz="2400">
                <a:solidFill>
                  <a:srgbClr val="FFFF66"/>
                </a:solidFill>
                <a:latin typeface="Comic Sans MS" pitchFamily="66" charset="0"/>
              </a:rPr>
              <a:t>bombings &amp; was open to negotiation</a:t>
            </a:r>
          </a:p>
          <a:p>
            <a:pPr marL="2200275" lvl="4" indent="-371475" algn="l"/>
            <a:r>
              <a:rPr lang="en-US" sz="2400">
                <a:solidFill>
                  <a:srgbClr val="FFFF66"/>
                </a:solidFill>
                <a:latin typeface="Comic Sans MS" pitchFamily="66" charset="0"/>
              </a:rPr>
              <a:t>2. He would </a:t>
            </a:r>
            <a:r>
              <a:rPr lang="en-US" sz="2400" u="sng">
                <a:solidFill>
                  <a:srgbClr val="FFFF66"/>
                </a:solidFill>
                <a:latin typeface="Comic Sans MS" pitchFamily="66" charset="0"/>
              </a:rPr>
              <a:t>not</a:t>
            </a:r>
            <a:r>
              <a:rPr lang="en-US" sz="2400">
                <a:solidFill>
                  <a:srgbClr val="FFFF66"/>
                </a:solidFill>
                <a:latin typeface="Comic Sans MS" pitchFamily="66" charset="0"/>
              </a:rPr>
              <a:t> run for reelection</a:t>
            </a:r>
          </a:p>
          <a:p>
            <a:pPr marL="1743075" lvl="3" indent="-371475" algn="l">
              <a:buFontTx/>
              <a:buAutoNum type="romanLcPeriod"/>
            </a:pPr>
            <a:endParaRPr lang="en-US" sz="2400">
              <a:solidFill>
                <a:srgbClr val="FFFF66"/>
              </a:solidFill>
              <a:latin typeface="Comic Sans MS" pitchFamily="66" charset="0"/>
            </a:endParaRPr>
          </a:p>
          <a:p>
            <a:pPr marL="1285875" lvl="2" indent="-371475" algn="l"/>
            <a:endParaRPr lang="en-US" sz="2400">
              <a:solidFill>
                <a:srgbClr val="FF99FF"/>
              </a:solidFill>
              <a:latin typeface="Comic Sans MS" pitchFamily="66" charset="0"/>
            </a:endParaRPr>
          </a:p>
          <a:p>
            <a:pPr marL="828675" lvl="1" indent="-371475" algn="l"/>
            <a:endParaRPr lang="en-US" sz="2400">
              <a:solidFill>
                <a:srgbClr val="66FF33"/>
              </a:solidFill>
              <a:latin typeface="Comic Sans MS" pitchFamily="66" charset="0"/>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438274">
                                            <p:txEl>
                                              <p:pRg st="0" end="0"/>
                                            </p:txEl>
                                          </p:spTgt>
                                        </p:tgtEl>
                                        <p:attrNameLst>
                                          <p:attrName>style.visibility</p:attrName>
                                        </p:attrNameLst>
                                      </p:cBhvr>
                                      <p:to>
                                        <p:strVal val="visible"/>
                                      </p:to>
                                    </p:set>
                                    <p:anim calcmode="discrete" valueType="clr">
                                      <p:cBhvr override="childStyle">
                                        <p:cTn id="7" dur="80"/>
                                        <p:tgtEl>
                                          <p:spTgt spid="438274">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38274">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438274">
                                            <p:txEl>
                                              <p:pRg st="0" end="0"/>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438274">
                                            <p:txEl>
                                              <p:pRg st="1" end="1"/>
                                            </p:txEl>
                                          </p:spTgt>
                                        </p:tgtEl>
                                        <p:attrNameLst>
                                          <p:attrName>style.visibility</p:attrName>
                                        </p:attrNameLst>
                                      </p:cBhvr>
                                      <p:to>
                                        <p:strVal val="visible"/>
                                      </p:to>
                                    </p:set>
                                    <p:anim calcmode="discrete" valueType="clr">
                                      <p:cBhvr override="childStyle">
                                        <p:cTn id="14" dur="80"/>
                                        <p:tgtEl>
                                          <p:spTgt spid="438274">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438274">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438274">
                                            <p:txEl>
                                              <p:pRg st="1" end="1"/>
                                            </p:txEl>
                                          </p:spTgt>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7" presetClass="entr" presetSubtype="0" fill="hold" nodeType="clickEffect">
                                  <p:stCondLst>
                                    <p:cond delay="0"/>
                                  </p:stCondLst>
                                  <p:iterate type="lt">
                                    <p:tmPct val="50000"/>
                                  </p:iterate>
                                  <p:childTnLst>
                                    <p:set>
                                      <p:cBhvr>
                                        <p:cTn id="20" dur="1" fill="hold">
                                          <p:stCondLst>
                                            <p:cond delay="0"/>
                                          </p:stCondLst>
                                        </p:cTn>
                                        <p:tgtEl>
                                          <p:spTgt spid="438274">
                                            <p:txEl>
                                              <p:pRg st="2" end="2"/>
                                            </p:txEl>
                                          </p:spTgt>
                                        </p:tgtEl>
                                        <p:attrNameLst>
                                          <p:attrName>style.visibility</p:attrName>
                                        </p:attrNameLst>
                                      </p:cBhvr>
                                      <p:to>
                                        <p:strVal val="visible"/>
                                      </p:to>
                                    </p:set>
                                    <p:anim calcmode="discrete" valueType="clr">
                                      <p:cBhvr override="childStyle">
                                        <p:cTn id="21" dur="80"/>
                                        <p:tgtEl>
                                          <p:spTgt spid="438274">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438274">
                                            <p:txEl>
                                              <p:pRg st="2" end="2"/>
                                            </p:txEl>
                                          </p:spTgt>
                                        </p:tgtEl>
                                        <p:attrNameLst>
                                          <p:attrName>fillcolor</p:attrName>
                                        </p:attrNameLst>
                                      </p:cBhvr>
                                      <p:tavLst>
                                        <p:tav tm="0">
                                          <p:val>
                                            <p:clrVal>
                                              <a:schemeClr val="accent2"/>
                                            </p:clrVal>
                                          </p:val>
                                        </p:tav>
                                        <p:tav tm="50000">
                                          <p:val>
                                            <p:clrVal>
                                              <a:schemeClr val="hlink"/>
                                            </p:clrVal>
                                          </p:val>
                                        </p:tav>
                                      </p:tavLst>
                                    </p:anim>
                                    <p:set>
                                      <p:cBhvr>
                                        <p:cTn id="23" dur="80"/>
                                        <p:tgtEl>
                                          <p:spTgt spid="438274">
                                            <p:txEl>
                                              <p:pRg st="2" end="2"/>
                                            </p:txEl>
                                          </p:spTgt>
                                        </p:tgtEl>
                                        <p:attrNameLst>
                                          <p:attrName>fill.type</p:attrName>
                                        </p:attrNameLst>
                                      </p:cBhvr>
                                      <p:to>
                                        <p:strVal val="solid"/>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27" presetClass="entr" presetSubtype="0" fill="hold" nodeType="clickEffect">
                                  <p:stCondLst>
                                    <p:cond delay="0"/>
                                  </p:stCondLst>
                                  <p:iterate type="lt">
                                    <p:tmPct val="50000"/>
                                  </p:iterate>
                                  <p:childTnLst>
                                    <p:set>
                                      <p:cBhvr>
                                        <p:cTn id="27" dur="1" fill="hold">
                                          <p:stCondLst>
                                            <p:cond delay="0"/>
                                          </p:stCondLst>
                                        </p:cTn>
                                        <p:tgtEl>
                                          <p:spTgt spid="438274">
                                            <p:txEl>
                                              <p:pRg st="3" end="3"/>
                                            </p:txEl>
                                          </p:spTgt>
                                        </p:tgtEl>
                                        <p:attrNameLst>
                                          <p:attrName>style.visibility</p:attrName>
                                        </p:attrNameLst>
                                      </p:cBhvr>
                                      <p:to>
                                        <p:strVal val="visible"/>
                                      </p:to>
                                    </p:set>
                                    <p:anim calcmode="discrete" valueType="clr">
                                      <p:cBhvr override="childStyle">
                                        <p:cTn id="28" dur="80"/>
                                        <p:tgtEl>
                                          <p:spTgt spid="438274">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438274">
                                            <p:txEl>
                                              <p:pRg st="3" end="3"/>
                                            </p:txEl>
                                          </p:spTgt>
                                        </p:tgtEl>
                                        <p:attrNameLst>
                                          <p:attrName>fillcolor</p:attrName>
                                        </p:attrNameLst>
                                      </p:cBhvr>
                                      <p:tavLst>
                                        <p:tav tm="0">
                                          <p:val>
                                            <p:clrVal>
                                              <a:schemeClr val="accent2"/>
                                            </p:clrVal>
                                          </p:val>
                                        </p:tav>
                                        <p:tav tm="50000">
                                          <p:val>
                                            <p:clrVal>
                                              <a:schemeClr val="hlink"/>
                                            </p:clrVal>
                                          </p:val>
                                        </p:tav>
                                      </p:tavLst>
                                    </p:anim>
                                    <p:set>
                                      <p:cBhvr>
                                        <p:cTn id="30" dur="80"/>
                                        <p:tgtEl>
                                          <p:spTgt spid="438274">
                                            <p:txEl>
                                              <p:pRg st="3" end="3"/>
                                            </p:txEl>
                                          </p:spTgt>
                                        </p:tgtEl>
                                        <p:attrNameLst>
                                          <p:attrName>fill.type</p:attrName>
                                        </p:attrNameLst>
                                      </p:cBhvr>
                                      <p:to>
                                        <p:strVal val="solid"/>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27" presetClass="entr" presetSubtype="0" fill="hold" nodeType="clickEffect">
                                  <p:stCondLst>
                                    <p:cond delay="0"/>
                                  </p:stCondLst>
                                  <p:iterate type="lt">
                                    <p:tmPct val="50000"/>
                                  </p:iterate>
                                  <p:childTnLst>
                                    <p:set>
                                      <p:cBhvr>
                                        <p:cTn id="34" dur="1" fill="hold">
                                          <p:stCondLst>
                                            <p:cond delay="0"/>
                                          </p:stCondLst>
                                        </p:cTn>
                                        <p:tgtEl>
                                          <p:spTgt spid="438274">
                                            <p:txEl>
                                              <p:pRg st="4" end="4"/>
                                            </p:txEl>
                                          </p:spTgt>
                                        </p:tgtEl>
                                        <p:attrNameLst>
                                          <p:attrName>style.visibility</p:attrName>
                                        </p:attrNameLst>
                                      </p:cBhvr>
                                      <p:to>
                                        <p:strVal val="visible"/>
                                      </p:to>
                                    </p:set>
                                    <p:anim calcmode="discrete" valueType="clr">
                                      <p:cBhvr override="childStyle">
                                        <p:cTn id="35" dur="80"/>
                                        <p:tgtEl>
                                          <p:spTgt spid="438274">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438274">
                                            <p:txEl>
                                              <p:pRg st="4" end="4"/>
                                            </p:txEl>
                                          </p:spTgt>
                                        </p:tgtEl>
                                        <p:attrNameLst>
                                          <p:attrName>fillcolor</p:attrName>
                                        </p:attrNameLst>
                                      </p:cBhvr>
                                      <p:tavLst>
                                        <p:tav tm="0">
                                          <p:val>
                                            <p:clrVal>
                                              <a:schemeClr val="accent2"/>
                                            </p:clrVal>
                                          </p:val>
                                        </p:tav>
                                        <p:tav tm="50000">
                                          <p:val>
                                            <p:clrVal>
                                              <a:schemeClr val="hlink"/>
                                            </p:clrVal>
                                          </p:val>
                                        </p:tav>
                                      </p:tavLst>
                                    </p:anim>
                                    <p:set>
                                      <p:cBhvr>
                                        <p:cTn id="37" dur="80"/>
                                        <p:tgtEl>
                                          <p:spTgt spid="438274">
                                            <p:txEl>
                                              <p:pRg st="4" end="4"/>
                                            </p:txEl>
                                          </p:spTgt>
                                        </p:tgtEl>
                                        <p:attrNameLst>
                                          <p:attrName>fill.type</p:attrName>
                                        </p:attrNameLst>
                                      </p:cBhvr>
                                      <p:to>
                                        <p:strVal val="solid"/>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27" presetClass="entr" presetSubtype="0" fill="hold" nodeType="clickEffect">
                                  <p:stCondLst>
                                    <p:cond delay="0"/>
                                  </p:stCondLst>
                                  <p:iterate type="lt">
                                    <p:tmPct val="50000"/>
                                  </p:iterate>
                                  <p:childTnLst>
                                    <p:set>
                                      <p:cBhvr>
                                        <p:cTn id="41" dur="1" fill="hold">
                                          <p:stCondLst>
                                            <p:cond delay="0"/>
                                          </p:stCondLst>
                                        </p:cTn>
                                        <p:tgtEl>
                                          <p:spTgt spid="438274">
                                            <p:txEl>
                                              <p:pRg st="5" end="5"/>
                                            </p:txEl>
                                          </p:spTgt>
                                        </p:tgtEl>
                                        <p:attrNameLst>
                                          <p:attrName>style.visibility</p:attrName>
                                        </p:attrNameLst>
                                      </p:cBhvr>
                                      <p:to>
                                        <p:strVal val="visible"/>
                                      </p:to>
                                    </p:set>
                                    <p:anim calcmode="discrete" valueType="clr">
                                      <p:cBhvr override="childStyle">
                                        <p:cTn id="42" dur="80"/>
                                        <p:tgtEl>
                                          <p:spTgt spid="438274">
                                            <p:txEl>
                                              <p:pRg st="5" end="5"/>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3" dur="80"/>
                                        <p:tgtEl>
                                          <p:spTgt spid="438274">
                                            <p:txEl>
                                              <p:pRg st="5" end="5"/>
                                            </p:txEl>
                                          </p:spTgt>
                                        </p:tgtEl>
                                        <p:attrNameLst>
                                          <p:attrName>fillcolor</p:attrName>
                                        </p:attrNameLst>
                                      </p:cBhvr>
                                      <p:tavLst>
                                        <p:tav tm="0">
                                          <p:val>
                                            <p:clrVal>
                                              <a:schemeClr val="accent2"/>
                                            </p:clrVal>
                                          </p:val>
                                        </p:tav>
                                        <p:tav tm="50000">
                                          <p:val>
                                            <p:clrVal>
                                              <a:schemeClr val="hlink"/>
                                            </p:clrVal>
                                          </p:val>
                                        </p:tav>
                                      </p:tavLst>
                                    </p:anim>
                                    <p:set>
                                      <p:cBhvr>
                                        <p:cTn id="44" dur="80"/>
                                        <p:tgtEl>
                                          <p:spTgt spid="438274">
                                            <p:txEl>
                                              <p:pRg st="5" end="5"/>
                                            </p:txEl>
                                          </p:spTgt>
                                        </p:tgtEl>
                                        <p:attrNameLst>
                                          <p:attrName>fill.type</p:attrName>
                                        </p:attrNameLst>
                                      </p:cBhvr>
                                      <p:to>
                                        <p:strVal val="solid"/>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27" presetClass="entr" presetSubtype="0" fill="hold" nodeType="clickEffect">
                                  <p:stCondLst>
                                    <p:cond delay="0"/>
                                  </p:stCondLst>
                                  <p:iterate type="lt">
                                    <p:tmPct val="50000"/>
                                  </p:iterate>
                                  <p:childTnLst>
                                    <p:set>
                                      <p:cBhvr>
                                        <p:cTn id="48" dur="1" fill="hold">
                                          <p:stCondLst>
                                            <p:cond delay="0"/>
                                          </p:stCondLst>
                                        </p:cTn>
                                        <p:tgtEl>
                                          <p:spTgt spid="438274">
                                            <p:txEl>
                                              <p:pRg st="6" end="6"/>
                                            </p:txEl>
                                          </p:spTgt>
                                        </p:tgtEl>
                                        <p:attrNameLst>
                                          <p:attrName>style.visibility</p:attrName>
                                        </p:attrNameLst>
                                      </p:cBhvr>
                                      <p:to>
                                        <p:strVal val="visible"/>
                                      </p:to>
                                    </p:set>
                                    <p:anim calcmode="discrete" valueType="clr">
                                      <p:cBhvr override="childStyle">
                                        <p:cTn id="49" dur="80"/>
                                        <p:tgtEl>
                                          <p:spTgt spid="438274">
                                            <p:txEl>
                                              <p:pRg st="6" end="6"/>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50" dur="80"/>
                                        <p:tgtEl>
                                          <p:spTgt spid="438274">
                                            <p:txEl>
                                              <p:pRg st="6" end="6"/>
                                            </p:txEl>
                                          </p:spTgt>
                                        </p:tgtEl>
                                        <p:attrNameLst>
                                          <p:attrName>fillcolor</p:attrName>
                                        </p:attrNameLst>
                                      </p:cBhvr>
                                      <p:tavLst>
                                        <p:tav tm="0">
                                          <p:val>
                                            <p:clrVal>
                                              <a:schemeClr val="accent2"/>
                                            </p:clrVal>
                                          </p:val>
                                        </p:tav>
                                        <p:tav tm="50000">
                                          <p:val>
                                            <p:clrVal>
                                              <a:schemeClr val="hlink"/>
                                            </p:clrVal>
                                          </p:val>
                                        </p:tav>
                                      </p:tavLst>
                                    </p:anim>
                                    <p:set>
                                      <p:cBhvr>
                                        <p:cTn id="51" dur="80"/>
                                        <p:tgtEl>
                                          <p:spTgt spid="438274">
                                            <p:txEl>
                                              <p:pRg st="6" end="6"/>
                                            </p:txEl>
                                          </p:spTgt>
                                        </p:tgtEl>
                                        <p:attrNameLst>
                                          <p:attrName>fill.type</p:attrName>
                                        </p:attrNameLst>
                                      </p:cBhvr>
                                      <p:to>
                                        <p:strVal val="solid"/>
                                      </p:to>
                                    </p:set>
                                  </p:childTnLst>
                                </p:cTn>
                              </p:par>
                            </p:childTnLst>
                          </p:cTn>
                        </p:par>
                      </p:childTnLst>
                    </p:cTn>
                  </p:par>
                  <p:par>
                    <p:cTn id="52" fill="hold" nodeType="clickPar">
                      <p:stCondLst>
                        <p:cond delay="indefinite"/>
                      </p:stCondLst>
                      <p:childTnLst>
                        <p:par>
                          <p:cTn id="53" fill="hold" nodeType="withGroup">
                            <p:stCondLst>
                              <p:cond delay="0"/>
                            </p:stCondLst>
                            <p:childTnLst>
                              <p:par>
                                <p:cTn id="54" presetID="27" presetClass="entr" presetSubtype="0" fill="hold" nodeType="clickEffect">
                                  <p:stCondLst>
                                    <p:cond delay="0"/>
                                  </p:stCondLst>
                                  <p:iterate type="lt">
                                    <p:tmPct val="50000"/>
                                  </p:iterate>
                                  <p:childTnLst>
                                    <p:set>
                                      <p:cBhvr>
                                        <p:cTn id="55" dur="1" fill="hold">
                                          <p:stCondLst>
                                            <p:cond delay="0"/>
                                          </p:stCondLst>
                                        </p:cTn>
                                        <p:tgtEl>
                                          <p:spTgt spid="438274">
                                            <p:txEl>
                                              <p:pRg st="7" end="7"/>
                                            </p:txEl>
                                          </p:spTgt>
                                        </p:tgtEl>
                                        <p:attrNameLst>
                                          <p:attrName>style.visibility</p:attrName>
                                        </p:attrNameLst>
                                      </p:cBhvr>
                                      <p:to>
                                        <p:strVal val="visible"/>
                                      </p:to>
                                    </p:set>
                                    <p:anim calcmode="discrete" valueType="clr">
                                      <p:cBhvr override="childStyle">
                                        <p:cTn id="56" dur="80"/>
                                        <p:tgtEl>
                                          <p:spTgt spid="438274">
                                            <p:txEl>
                                              <p:pRg st="7" end="7"/>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57" dur="80"/>
                                        <p:tgtEl>
                                          <p:spTgt spid="438274">
                                            <p:txEl>
                                              <p:pRg st="7" end="7"/>
                                            </p:txEl>
                                          </p:spTgt>
                                        </p:tgtEl>
                                        <p:attrNameLst>
                                          <p:attrName>fillcolor</p:attrName>
                                        </p:attrNameLst>
                                      </p:cBhvr>
                                      <p:tavLst>
                                        <p:tav tm="0">
                                          <p:val>
                                            <p:clrVal>
                                              <a:schemeClr val="accent2"/>
                                            </p:clrVal>
                                          </p:val>
                                        </p:tav>
                                        <p:tav tm="50000">
                                          <p:val>
                                            <p:clrVal>
                                              <a:schemeClr val="hlink"/>
                                            </p:clrVal>
                                          </p:val>
                                        </p:tav>
                                      </p:tavLst>
                                    </p:anim>
                                    <p:set>
                                      <p:cBhvr>
                                        <p:cTn id="58" dur="80"/>
                                        <p:tgtEl>
                                          <p:spTgt spid="438274">
                                            <p:txEl>
                                              <p:pRg st="7" end="7"/>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228600" y="0"/>
            <a:ext cx="8686800" cy="1143000"/>
          </a:xfrm>
        </p:spPr>
        <p:txBody>
          <a:bodyPr/>
          <a:lstStyle/>
          <a:p>
            <a:pPr eaLnBrk="1" hangingPunct="1"/>
            <a:r>
              <a:rPr lang="en-US" sz="3200" smtClean="0">
                <a:solidFill>
                  <a:srgbClr val="00FFFF"/>
                </a:solidFill>
              </a:rPr>
              <a:t>H. Violence Escalates at Home and Abroad</a:t>
            </a:r>
          </a:p>
        </p:txBody>
      </p:sp>
      <p:pic>
        <p:nvPicPr>
          <p:cNvPr id="363526" name="Picture 6" descr="http://www.trbimg.com/img-4fa4119c/turbine/la-na-nn-kent-state-survivors-20120504-001/600"/>
          <p:cNvPicPr>
            <a:picLocks noChangeAspect="1" noChangeArrowheads="1"/>
          </p:cNvPicPr>
          <p:nvPr/>
        </p:nvPicPr>
        <p:blipFill>
          <a:blip r:embed="rId3" cstate="print"/>
          <a:srcRect/>
          <a:stretch>
            <a:fillRect/>
          </a:stretch>
        </p:blipFill>
        <p:spPr bwMode="auto">
          <a:xfrm>
            <a:off x="838200" y="1143000"/>
            <a:ext cx="7146965" cy="5257800"/>
          </a:xfrm>
          <a:prstGeom prst="rect">
            <a:avLst/>
          </a:prstGeom>
          <a:ln>
            <a:noFill/>
          </a:ln>
          <a:effectLst>
            <a:softEdge rad="112500"/>
          </a:effectLst>
        </p:spPr>
      </p:pic>
    </p:spTree>
  </p:cSld>
  <p:clrMapOvr>
    <a:masterClrMapping/>
  </p:clrMapOvr>
  <p:transition spd="med">
    <p:random/>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2" name="Text Box 2"/>
          <p:cNvSpPr txBox="1">
            <a:spLocks noChangeArrowheads="1"/>
          </p:cNvSpPr>
          <p:nvPr/>
        </p:nvSpPr>
        <p:spPr bwMode="auto">
          <a:xfrm>
            <a:off x="152400" y="228600"/>
            <a:ext cx="8991600" cy="8489950"/>
          </a:xfrm>
          <a:prstGeom prst="rect">
            <a:avLst/>
          </a:prstGeom>
          <a:noFill/>
          <a:ln w="9525">
            <a:noFill/>
            <a:miter lim="800000"/>
            <a:headEnd/>
            <a:tailEnd/>
          </a:ln>
        </p:spPr>
        <p:txBody>
          <a:bodyPr>
            <a:spAutoFit/>
          </a:bodyPr>
          <a:lstStyle/>
          <a:p>
            <a:pPr marL="828675" lvl="1" indent="-371475" algn="l"/>
            <a:r>
              <a:rPr lang="en-US" sz="2400">
                <a:solidFill>
                  <a:schemeClr val="bg1"/>
                </a:solidFill>
                <a:latin typeface="Comic Sans MS" pitchFamily="66" charset="0"/>
              </a:rPr>
              <a:t>H. . Violence Escalates at Home &amp; Abroad</a:t>
            </a:r>
          </a:p>
          <a:p>
            <a:pPr marL="1285875" lvl="2" indent="-371475" algn="l"/>
            <a:r>
              <a:rPr lang="en-US" sz="2400">
                <a:solidFill>
                  <a:srgbClr val="00FFFF"/>
                </a:solidFill>
                <a:latin typeface="Comic Sans MS" pitchFamily="66" charset="0"/>
              </a:rPr>
              <a:t>i. The 1968 Presidential Election</a:t>
            </a:r>
          </a:p>
          <a:p>
            <a:pPr marL="1743075" lvl="3" indent="-371475" algn="l">
              <a:buFontTx/>
              <a:buAutoNum type="alphaLcPeriod"/>
            </a:pPr>
            <a:r>
              <a:rPr lang="en-US" sz="2400">
                <a:solidFill>
                  <a:srgbClr val="FF99FF"/>
                </a:solidFill>
                <a:latin typeface="Comic Sans MS" pitchFamily="66" charset="0"/>
              </a:rPr>
              <a:t>Hubert </a:t>
            </a:r>
            <a:r>
              <a:rPr lang="en-US" sz="2400" u="sng">
                <a:solidFill>
                  <a:srgbClr val="FF99FF"/>
                </a:solidFill>
                <a:latin typeface="Comic Sans MS" pitchFamily="66" charset="0"/>
              </a:rPr>
              <a:t>Humphrey</a:t>
            </a:r>
            <a:r>
              <a:rPr lang="en-US" sz="2400">
                <a:solidFill>
                  <a:srgbClr val="FF99FF"/>
                </a:solidFill>
                <a:latin typeface="Comic Sans MS" pitchFamily="66" charset="0"/>
              </a:rPr>
              <a:t> (D) vs. Richard </a:t>
            </a:r>
            <a:r>
              <a:rPr lang="en-US" sz="2400" u="sng">
                <a:solidFill>
                  <a:srgbClr val="FF99FF"/>
                </a:solidFill>
                <a:latin typeface="Comic Sans MS" pitchFamily="66" charset="0"/>
              </a:rPr>
              <a:t>Nixon</a:t>
            </a:r>
            <a:r>
              <a:rPr lang="en-US" sz="2400">
                <a:solidFill>
                  <a:srgbClr val="FF99FF"/>
                </a:solidFill>
                <a:latin typeface="Comic Sans MS" pitchFamily="66" charset="0"/>
              </a:rPr>
              <a:t> (R)</a:t>
            </a:r>
          </a:p>
          <a:p>
            <a:pPr marL="2200275" lvl="4" indent="-371475" algn="l"/>
            <a:r>
              <a:rPr lang="en-US" sz="2400">
                <a:solidFill>
                  <a:srgbClr val="FFFF66"/>
                </a:solidFill>
                <a:latin typeface="Comic Sans MS" pitchFamily="66" charset="0"/>
              </a:rPr>
              <a:t>1. Nixon wins</a:t>
            </a:r>
            <a:endParaRPr lang="en-US" sz="2400">
              <a:solidFill>
                <a:srgbClr val="00FFFF"/>
              </a:solidFill>
              <a:latin typeface="Comic Sans MS" pitchFamily="66" charset="0"/>
            </a:endParaRPr>
          </a:p>
          <a:p>
            <a:pPr marL="1285875" lvl="2" indent="-371475" algn="l"/>
            <a:r>
              <a:rPr lang="en-US" sz="2400">
                <a:solidFill>
                  <a:srgbClr val="00FFFF"/>
                </a:solidFill>
                <a:latin typeface="Comic Sans MS" pitchFamily="66" charset="0"/>
              </a:rPr>
              <a:t>ii. The </a:t>
            </a:r>
            <a:r>
              <a:rPr lang="en-US" sz="2400" u="sng">
                <a:solidFill>
                  <a:srgbClr val="00FFFF"/>
                </a:solidFill>
                <a:latin typeface="Comic Sans MS" pitchFamily="66" charset="0"/>
              </a:rPr>
              <a:t>My Lai</a:t>
            </a:r>
            <a:r>
              <a:rPr lang="en-US" sz="2400">
                <a:solidFill>
                  <a:srgbClr val="00FFFF"/>
                </a:solidFill>
                <a:latin typeface="Comic Sans MS" pitchFamily="66" charset="0"/>
              </a:rPr>
              <a:t> Massacre</a:t>
            </a:r>
          </a:p>
          <a:p>
            <a:pPr marL="1743075" lvl="3" indent="-371475" algn="l"/>
            <a:r>
              <a:rPr lang="en-US" sz="2400">
                <a:solidFill>
                  <a:srgbClr val="FF99FF"/>
                </a:solidFill>
                <a:latin typeface="Comic Sans MS" pitchFamily="66" charset="0"/>
              </a:rPr>
              <a:t>a. U.S. troops killed </a:t>
            </a:r>
            <a:r>
              <a:rPr lang="en-US" sz="2400" u="sng">
                <a:solidFill>
                  <a:srgbClr val="FF99FF"/>
                </a:solidFill>
                <a:latin typeface="Comic Sans MS" pitchFamily="66" charset="0"/>
              </a:rPr>
              <a:t>200 </a:t>
            </a:r>
            <a:r>
              <a:rPr lang="en-US" sz="2400">
                <a:solidFill>
                  <a:srgbClr val="FF99FF"/>
                </a:solidFill>
                <a:latin typeface="Comic Sans MS" pitchFamily="66" charset="0"/>
              </a:rPr>
              <a:t>innocent civilians</a:t>
            </a:r>
          </a:p>
          <a:p>
            <a:pPr marL="1285875" lvl="2" indent="-371475" algn="l"/>
            <a:r>
              <a:rPr lang="en-US" sz="2400">
                <a:solidFill>
                  <a:srgbClr val="00FFFF"/>
                </a:solidFill>
                <a:latin typeface="Comic Sans MS" pitchFamily="66" charset="0"/>
              </a:rPr>
              <a:t>iii. Nixon’s Policy of “Peace with Honor”</a:t>
            </a:r>
          </a:p>
          <a:p>
            <a:pPr marL="1743075" lvl="3" indent="-371475" algn="l"/>
            <a:r>
              <a:rPr lang="en-US" sz="2400">
                <a:solidFill>
                  <a:srgbClr val="FF99FF"/>
                </a:solidFill>
                <a:latin typeface="Comic Sans MS" pitchFamily="66" charset="0"/>
              </a:rPr>
              <a:t>a. “</a:t>
            </a:r>
            <a:r>
              <a:rPr lang="en-US" sz="2400" u="sng">
                <a:solidFill>
                  <a:srgbClr val="FF99FF"/>
                </a:solidFill>
                <a:latin typeface="Comic Sans MS" pitchFamily="66" charset="0"/>
              </a:rPr>
              <a:t>Vietnamization</a:t>
            </a:r>
            <a:r>
              <a:rPr lang="en-US" sz="2400">
                <a:solidFill>
                  <a:srgbClr val="FF99FF"/>
                </a:solidFill>
                <a:latin typeface="Comic Sans MS" pitchFamily="66" charset="0"/>
              </a:rPr>
              <a:t>”</a:t>
            </a:r>
          </a:p>
          <a:p>
            <a:pPr marL="2200275" lvl="4" indent="-371475" algn="l">
              <a:buFontTx/>
              <a:buAutoNum type="arabicPeriod"/>
            </a:pPr>
            <a:r>
              <a:rPr lang="en-US" sz="2400" u="sng">
                <a:solidFill>
                  <a:srgbClr val="FFFF66"/>
                </a:solidFill>
                <a:latin typeface="Comic Sans MS" pitchFamily="66" charset="0"/>
              </a:rPr>
              <a:t>Pulling </a:t>
            </a:r>
            <a:r>
              <a:rPr lang="en-US" sz="2400">
                <a:solidFill>
                  <a:srgbClr val="FFFF66"/>
                </a:solidFill>
                <a:latin typeface="Comic Sans MS" pitchFamily="66" charset="0"/>
              </a:rPr>
              <a:t>U.S. troops out of Vietnam and transferring the war to the S. Vietnamese</a:t>
            </a:r>
          </a:p>
          <a:p>
            <a:pPr marL="2200275" lvl="4" indent="-371475" algn="l">
              <a:buFontTx/>
              <a:buAutoNum type="arabicPeriod"/>
            </a:pPr>
            <a:r>
              <a:rPr lang="en-US" sz="2400">
                <a:solidFill>
                  <a:srgbClr val="FFFF66"/>
                </a:solidFill>
                <a:latin typeface="Comic Sans MS" pitchFamily="66" charset="0"/>
              </a:rPr>
              <a:t>Henry </a:t>
            </a:r>
            <a:r>
              <a:rPr lang="en-US" sz="2400" u="sng">
                <a:solidFill>
                  <a:srgbClr val="FFFF66"/>
                </a:solidFill>
                <a:latin typeface="Comic Sans MS" pitchFamily="66" charset="0"/>
              </a:rPr>
              <a:t>Kissinger</a:t>
            </a:r>
            <a:r>
              <a:rPr lang="en-US" sz="2400">
                <a:solidFill>
                  <a:srgbClr val="FFFF66"/>
                </a:solidFill>
                <a:latin typeface="Comic Sans MS" pitchFamily="66" charset="0"/>
              </a:rPr>
              <a:t> (national security advisor) – peace talks with North Vietnamese gov’t.</a:t>
            </a:r>
          </a:p>
          <a:p>
            <a:pPr marL="1285875" lvl="2" indent="-371475" algn="l"/>
            <a:r>
              <a:rPr lang="en-US" sz="2400">
                <a:solidFill>
                  <a:srgbClr val="00FFFF"/>
                </a:solidFill>
                <a:latin typeface="Comic Sans MS" pitchFamily="66" charset="0"/>
              </a:rPr>
              <a:t>vi. U.S. Bombings in Cambodia</a:t>
            </a:r>
          </a:p>
          <a:p>
            <a:pPr marL="1743075" lvl="3" indent="-371475" algn="l">
              <a:buFontTx/>
              <a:buAutoNum type="alphaLcPeriod"/>
            </a:pPr>
            <a:r>
              <a:rPr lang="en-US" sz="2400">
                <a:solidFill>
                  <a:srgbClr val="FF99FF"/>
                </a:solidFill>
                <a:latin typeface="Comic Sans MS" pitchFamily="66" charset="0"/>
              </a:rPr>
              <a:t>1969 Nixon bombs neutral </a:t>
            </a:r>
            <a:r>
              <a:rPr lang="en-US" sz="2400" u="sng">
                <a:solidFill>
                  <a:srgbClr val="FF99FF"/>
                </a:solidFill>
                <a:latin typeface="Comic Sans MS" pitchFamily="66" charset="0"/>
              </a:rPr>
              <a:t>Cambodia</a:t>
            </a:r>
          </a:p>
          <a:p>
            <a:pPr marL="1285875" lvl="2" indent="-371475" algn="l">
              <a:buFontTx/>
              <a:buAutoNum type="romanLcPeriod" startAt="5"/>
            </a:pPr>
            <a:r>
              <a:rPr lang="en-US" sz="2400">
                <a:solidFill>
                  <a:srgbClr val="00FFFF"/>
                </a:solidFill>
                <a:latin typeface="Comic Sans MS" pitchFamily="66" charset="0"/>
              </a:rPr>
              <a:t>Escalating Protests and </a:t>
            </a:r>
            <a:r>
              <a:rPr lang="en-US" sz="2400" u="sng">
                <a:solidFill>
                  <a:srgbClr val="00FFFF"/>
                </a:solidFill>
                <a:latin typeface="Comic Sans MS" pitchFamily="66" charset="0"/>
              </a:rPr>
              <a:t>Kent</a:t>
            </a:r>
            <a:r>
              <a:rPr lang="en-US" sz="2400">
                <a:solidFill>
                  <a:srgbClr val="00FFFF"/>
                </a:solidFill>
                <a:latin typeface="Comic Sans MS" pitchFamily="66" charset="0"/>
              </a:rPr>
              <a:t> State Shootings</a:t>
            </a:r>
          </a:p>
          <a:p>
            <a:pPr marL="1743075" lvl="3" indent="-371475" algn="l">
              <a:buFontTx/>
              <a:buAutoNum type="alphaLcPeriod"/>
            </a:pPr>
            <a:r>
              <a:rPr lang="en-US" sz="2400">
                <a:solidFill>
                  <a:srgbClr val="FF99FF"/>
                </a:solidFill>
                <a:latin typeface="Comic Sans MS" pitchFamily="66" charset="0"/>
              </a:rPr>
              <a:t>U.S. protests bombing of Cambodia</a:t>
            </a:r>
          </a:p>
          <a:p>
            <a:pPr marL="1743075" lvl="3" indent="-371475" algn="l">
              <a:buFontTx/>
              <a:buAutoNum type="alphaLcPeriod"/>
            </a:pPr>
            <a:r>
              <a:rPr lang="en-US" sz="2400">
                <a:solidFill>
                  <a:srgbClr val="FF99FF"/>
                </a:solidFill>
                <a:latin typeface="Comic Sans MS" pitchFamily="66" charset="0"/>
              </a:rPr>
              <a:t>Students hold protests around U.S. </a:t>
            </a:r>
          </a:p>
          <a:p>
            <a:pPr marL="1743075" lvl="3" indent="-371475" algn="l">
              <a:buFontTx/>
              <a:buAutoNum type="alphaLcPeriod"/>
            </a:pPr>
            <a:r>
              <a:rPr lang="en-US" sz="2400">
                <a:solidFill>
                  <a:srgbClr val="FF99FF"/>
                </a:solidFill>
                <a:latin typeface="Comic Sans MS" pitchFamily="66" charset="0"/>
              </a:rPr>
              <a:t>1970 police </a:t>
            </a:r>
            <a:r>
              <a:rPr lang="en-US" sz="2400" u="sng">
                <a:solidFill>
                  <a:srgbClr val="FF99FF"/>
                </a:solidFill>
                <a:latin typeface="Comic Sans MS" pitchFamily="66" charset="0"/>
              </a:rPr>
              <a:t>kill 4</a:t>
            </a:r>
            <a:r>
              <a:rPr lang="en-US" sz="2400">
                <a:solidFill>
                  <a:srgbClr val="FF99FF"/>
                </a:solidFill>
                <a:latin typeface="Comic Sans MS" pitchFamily="66" charset="0"/>
              </a:rPr>
              <a:t> students at Kent state</a:t>
            </a:r>
          </a:p>
          <a:p>
            <a:pPr marL="2200275" lvl="4" indent="-371475" algn="l"/>
            <a:endParaRPr lang="en-US" sz="2400">
              <a:solidFill>
                <a:srgbClr val="FF99FF"/>
              </a:solidFill>
              <a:latin typeface="Comic Sans MS" pitchFamily="66" charset="0"/>
            </a:endParaRPr>
          </a:p>
          <a:p>
            <a:pPr marL="2200275" lvl="4" indent="-371475" algn="l">
              <a:buFontTx/>
              <a:buAutoNum type="romanLcPeriod"/>
            </a:pPr>
            <a:endParaRPr lang="en-US" sz="2400">
              <a:solidFill>
                <a:srgbClr val="00FFFF"/>
              </a:solidFill>
              <a:latin typeface="Comic Sans MS" pitchFamily="66" charset="0"/>
            </a:endParaRPr>
          </a:p>
          <a:p>
            <a:pPr marL="1743075" lvl="3" indent="-371475" algn="l"/>
            <a:endParaRPr lang="en-US" sz="2400">
              <a:solidFill>
                <a:srgbClr val="00FFFF"/>
              </a:solidFill>
              <a:latin typeface="Comic Sans MS" pitchFamily="66" charset="0"/>
            </a:endParaRPr>
          </a:p>
          <a:p>
            <a:pPr marL="1285875" lvl="2" indent="-371475" algn="l"/>
            <a:endParaRPr lang="en-US" sz="2400">
              <a:solidFill>
                <a:srgbClr val="FF99FF"/>
              </a:solidFill>
              <a:latin typeface="Comic Sans MS" pitchFamily="66" charset="0"/>
            </a:endParaRPr>
          </a:p>
          <a:p>
            <a:pPr marL="828675" lvl="1" indent="-371475" algn="l"/>
            <a:endParaRPr lang="en-US" sz="2400">
              <a:solidFill>
                <a:srgbClr val="66FF33"/>
              </a:solidFill>
              <a:latin typeface="Comic Sans MS" pitchFamily="66" charset="0"/>
            </a:endParaRPr>
          </a:p>
        </p:txBody>
      </p:sp>
      <p:pic>
        <p:nvPicPr>
          <p:cNvPr id="440323" name="Picture 3" descr="g1924072"/>
          <p:cNvPicPr>
            <a:picLocks noGrp="1" noChangeAspect="1" noChangeArrowheads="1"/>
          </p:cNvPicPr>
          <p:nvPr>
            <p:ph/>
          </p:nvPr>
        </p:nvPicPr>
        <p:blipFill>
          <a:blip r:embed="rId3" cstate="print"/>
          <a:srcRect l="6668" t="1250" r="2499" b="3749"/>
          <a:stretch>
            <a:fillRect/>
          </a:stretch>
        </p:blipFill>
        <p:spPr>
          <a:xfrm>
            <a:off x="1219200" y="1524000"/>
            <a:ext cx="6477000" cy="4318000"/>
          </a:xfrm>
          <a:noFill/>
          <a:ln w="28575">
            <a:solidFill>
              <a:srgbClr val="FF0000"/>
            </a:solidFill>
          </a:ln>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440322">
                                            <p:txEl>
                                              <p:pRg st="0" end="0"/>
                                            </p:txEl>
                                          </p:spTgt>
                                        </p:tgtEl>
                                        <p:attrNameLst>
                                          <p:attrName>style.visibility</p:attrName>
                                        </p:attrNameLst>
                                      </p:cBhvr>
                                      <p:to>
                                        <p:strVal val="visible"/>
                                      </p:to>
                                    </p:set>
                                    <p:anim calcmode="discrete" valueType="clr">
                                      <p:cBhvr override="childStyle">
                                        <p:cTn id="7" dur="80"/>
                                        <p:tgtEl>
                                          <p:spTgt spid="440322">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40322">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440322">
                                            <p:txEl>
                                              <p:pRg st="0" end="0"/>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440322">
                                            <p:txEl>
                                              <p:pRg st="1" end="1"/>
                                            </p:txEl>
                                          </p:spTgt>
                                        </p:tgtEl>
                                        <p:attrNameLst>
                                          <p:attrName>style.visibility</p:attrName>
                                        </p:attrNameLst>
                                      </p:cBhvr>
                                      <p:to>
                                        <p:strVal val="visible"/>
                                      </p:to>
                                    </p:set>
                                    <p:anim calcmode="discrete" valueType="clr">
                                      <p:cBhvr override="childStyle">
                                        <p:cTn id="14" dur="80"/>
                                        <p:tgtEl>
                                          <p:spTgt spid="440322">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440322">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440322">
                                            <p:txEl>
                                              <p:pRg st="1" end="1"/>
                                            </p:txEl>
                                          </p:spTgt>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7" presetClass="entr" presetSubtype="0" fill="hold" nodeType="clickEffect">
                                  <p:stCondLst>
                                    <p:cond delay="0"/>
                                  </p:stCondLst>
                                  <p:iterate type="lt">
                                    <p:tmPct val="50000"/>
                                  </p:iterate>
                                  <p:childTnLst>
                                    <p:set>
                                      <p:cBhvr>
                                        <p:cTn id="20" dur="1" fill="hold">
                                          <p:stCondLst>
                                            <p:cond delay="0"/>
                                          </p:stCondLst>
                                        </p:cTn>
                                        <p:tgtEl>
                                          <p:spTgt spid="440322">
                                            <p:txEl>
                                              <p:pRg st="2" end="2"/>
                                            </p:txEl>
                                          </p:spTgt>
                                        </p:tgtEl>
                                        <p:attrNameLst>
                                          <p:attrName>style.visibility</p:attrName>
                                        </p:attrNameLst>
                                      </p:cBhvr>
                                      <p:to>
                                        <p:strVal val="visible"/>
                                      </p:to>
                                    </p:set>
                                    <p:anim calcmode="discrete" valueType="clr">
                                      <p:cBhvr override="childStyle">
                                        <p:cTn id="21" dur="80"/>
                                        <p:tgtEl>
                                          <p:spTgt spid="440322">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440322">
                                            <p:txEl>
                                              <p:pRg st="2" end="2"/>
                                            </p:txEl>
                                          </p:spTgt>
                                        </p:tgtEl>
                                        <p:attrNameLst>
                                          <p:attrName>fillcolor</p:attrName>
                                        </p:attrNameLst>
                                      </p:cBhvr>
                                      <p:tavLst>
                                        <p:tav tm="0">
                                          <p:val>
                                            <p:clrVal>
                                              <a:schemeClr val="accent2"/>
                                            </p:clrVal>
                                          </p:val>
                                        </p:tav>
                                        <p:tav tm="50000">
                                          <p:val>
                                            <p:clrVal>
                                              <a:schemeClr val="hlink"/>
                                            </p:clrVal>
                                          </p:val>
                                        </p:tav>
                                      </p:tavLst>
                                    </p:anim>
                                    <p:set>
                                      <p:cBhvr>
                                        <p:cTn id="23" dur="80"/>
                                        <p:tgtEl>
                                          <p:spTgt spid="440322">
                                            <p:txEl>
                                              <p:pRg st="2" end="2"/>
                                            </p:txEl>
                                          </p:spTgt>
                                        </p:tgtEl>
                                        <p:attrNameLst>
                                          <p:attrName>fill.type</p:attrName>
                                        </p:attrNameLst>
                                      </p:cBhvr>
                                      <p:to>
                                        <p:strVal val="solid"/>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27" presetClass="entr" presetSubtype="0" fill="hold" nodeType="clickEffect">
                                  <p:stCondLst>
                                    <p:cond delay="0"/>
                                  </p:stCondLst>
                                  <p:iterate type="lt">
                                    <p:tmPct val="50000"/>
                                  </p:iterate>
                                  <p:childTnLst>
                                    <p:set>
                                      <p:cBhvr>
                                        <p:cTn id="27" dur="1" fill="hold">
                                          <p:stCondLst>
                                            <p:cond delay="0"/>
                                          </p:stCondLst>
                                        </p:cTn>
                                        <p:tgtEl>
                                          <p:spTgt spid="440322">
                                            <p:txEl>
                                              <p:pRg st="3" end="3"/>
                                            </p:txEl>
                                          </p:spTgt>
                                        </p:tgtEl>
                                        <p:attrNameLst>
                                          <p:attrName>style.visibility</p:attrName>
                                        </p:attrNameLst>
                                      </p:cBhvr>
                                      <p:to>
                                        <p:strVal val="visible"/>
                                      </p:to>
                                    </p:set>
                                    <p:anim calcmode="discrete" valueType="clr">
                                      <p:cBhvr override="childStyle">
                                        <p:cTn id="28" dur="80"/>
                                        <p:tgtEl>
                                          <p:spTgt spid="440322">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440322">
                                            <p:txEl>
                                              <p:pRg st="3" end="3"/>
                                            </p:txEl>
                                          </p:spTgt>
                                        </p:tgtEl>
                                        <p:attrNameLst>
                                          <p:attrName>fillcolor</p:attrName>
                                        </p:attrNameLst>
                                      </p:cBhvr>
                                      <p:tavLst>
                                        <p:tav tm="0">
                                          <p:val>
                                            <p:clrVal>
                                              <a:schemeClr val="accent2"/>
                                            </p:clrVal>
                                          </p:val>
                                        </p:tav>
                                        <p:tav tm="50000">
                                          <p:val>
                                            <p:clrVal>
                                              <a:schemeClr val="hlink"/>
                                            </p:clrVal>
                                          </p:val>
                                        </p:tav>
                                      </p:tavLst>
                                    </p:anim>
                                    <p:set>
                                      <p:cBhvr>
                                        <p:cTn id="30" dur="80"/>
                                        <p:tgtEl>
                                          <p:spTgt spid="440322">
                                            <p:txEl>
                                              <p:pRg st="3" end="3"/>
                                            </p:txEl>
                                          </p:spTgt>
                                        </p:tgtEl>
                                        <p:attrNameLst>
                                          <p:attrName>fill.type</p:attrName>
                                        </p:attrNameLst>
                                      </p:cBhvr>
                                      <p:to>
                                        <p:strVal val="solid"/>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27" presetClass="entr" presetSubtype="0" fill="hold" nodeType="clickEffect">
                                  <p:stCondLst>
                                    <p:cond delay="0"/>
                                  </p:stCondLst>
                                  <p:iterate type="lt">
                                    <p:tmPct val="50000"/>
                                  </p:iterate>
                                  <p:childTnLst>
                                    <p:set>
                                      <p:cBhvr>
                                        <p:cTn id="34" dur="1" fill="hold">
                                          <p:stCondLst>
                                            <p:cond delay="0"/>
                                          </p:stCondLst>
                                        </p:cTn>
                                        <p:tgtEl>
                                          <p:spTgt spid="440322">
                                            <p:txEl>
                                              <p:pRg st="4" end="4"/>
                                            </p:txEl>
                                          </p:spTgt>
                                        </p:tgtEl>
                                        <p:attrNameLst>
                                          <p:attrName>style.visibility</p:attrName>
                                        </p:attrNameLst>
                                      </p:cBhvr>
                                      <p:to>
                                        <p:strVal val="visible"/>
                                      </p:to>
                                    </p:set>
                                    <p:anim calcmode="discrete" valueType="clr">
                                      <p:cBhvr override="childStyle">
                                        <p:cTn id="35" dur="80"/>
                                        <p:tgtEl>
                                          <p:spTgt spid="440322">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440322">
                                            <p:txEl>
                                              <p:pRg st="4" end="4"/>
                                            </p:txEl>
                                          </p:spTgt>
                                        </p:tgtEl>
                                        <p:attrNameLst>
                                          <p:attrName>fillcolor</p:attrName>
                                        </p:attrNameLst>
                                      </p:cBhvr>
                                      <p:tavLst>
                                        <p:tav tm="0">
                                          <p:val>
                                            <p:clrVal>
                                              <a:schemeClr val="accent2"/>
                                            </p:clrVal>
                                          </p:val>
                                        </p:tav>
                                        <p:tav tm="50000">
                                          <p:val>
                                            <p:clrVal>
                                              <a:schemeClr val="hlink"/>
                                            </p:clrVal>
                                          </p:val>
                                        </p:tav>
                                      </p:tavLst>
                                    </p:anim>
                                    <p:set>
                                      <p:cBhvr>
                                        <p:cTn id="37" dur="80"/>
                                        <p:tgtEl>
                                          <p:spTgt spid="440322">
                                            <p:txEl>
                                              <p:pRg st="4" end="4"/>
                                            </p:txEl>
                                          </p:spTgt>
                                        </p:tgtEl>
                                        <p:attrNameLst>
                                          <p:attrName>fill.type</p:attrName>
                                        </p:attrNameLst>
                                      </p:cBhvr>
                                      <p:to>
                                        <p:strVal val="solid"/>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27" presetClass="entr" presetSubtype="0" fill="hold" nodeType="clickEffect">
                                  <p:stCondLst>
                                    <p:cond delay="0"/>
                                  </p:stCondLst>
                                  <p:iterate type="lt">
                                    <p:tmPct val="50000"/>
                                  </p:iterate>
                                  <p:childTnLst>
                                    <p:set>
                                      <p:cBhvr>
                                        <p:cTn id="41" dur="1" fill="hold">
                                          <p:stCondLst>
                                            <p:cond delay="0"/>
                                          </p:stCondLst>
                                        </p:cTn>
                                        <p:tgtEl>
                                          <p:spTgt spid="440322">
                                            <p:txEl>
                                              <p:pRg st="5" end="5"/>
                                            </p:txEl>
                                          </p:spTgt>
                                        </p:tgtEl>
                                        <p:attrNameLst>
                                          <p:attrName>style.visibility</p:attrName>
                                        </p:attrNameLst>
                                      </p:cBhvr>
                                      <p:to>
                                        <p:strVal val="visible"/>
                                      </p:to>
                                    </p:set>
                                    <p:anim calcmode="discrete" valueType="clr">
                                      <p:cBhvr override="childStyle">
                                        <p:cTn id="42" dur="80"/>
                                        <p:tgtEl>
                                          <p:spTgt spid="440322">
                                            <p:txEl>
                                              <p:pRg st="5" end="5"/>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3" dur="80"/>
                                        <p:tgtEl>
                                          <p:spTgt spid="440322">
                                            <p:txEl>
                                              <p:pRg st="5" end="5"/>
                                            </p:txEl>
                                          </p:spTgt>
                                        </p:tgtEl>
                                        <p:attrNameLst>
                                          <p:attrName>fillcolor</p:attrName>
                                        </p:attrNameLst>
                                      </p:cBhvr>
                                      <p:tavLst>
                                        <p:tav tm="0">
                                          <p:val>
                                            <p:clrVal>
                                              <a:schemeClr val="accent2"/>
                                            </p:clrVal>
                                          </p:val>
                                        </p:tav>
                                        <p:tav tm="50000">
                                          <p:val>
                                            <p:clrVal>
                                              <a:schemeClr val="hlink"/>
                                            </p:clrVal>
                                          </p:val>
                                        </p:tav>
                                      </p:tavLst>
                                    </p:anim>
                                    <p:set>
                                      <p:cBhvr>
                                        <p:cTn id="44" dur="80"/>
                                        <p:tgtEl>
                                          <p:spTgt spid="440322">
                                            <p:txEl>
                                              <p:pRg st="5" end="5"/>
                                            </p:txEl>
                                          </p:spTgt>
                                        </p:tgtEl>
                                        <p:attrNameLst>
                                          <p:attrName>fill.type</p:attrName>
                                        </p:attrNameLst>
                                      </p:cBhvr>
                                      <p:to>
                                        <p:strVal val="solid"/>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27" presetClass="entr" presetSubtype="0" fill="hold" nodeType="clickEffect">
                                  <p:stCondLst>
                                    <p:cond delay="0"/>
                                  </p:stCondLst>
                                  <p:iterate type="lt">
                                    <p:tmPct val="50000"/>
                                  </p:iterate>
                                  <p:childTnLst>
                                    <p:set>
                                      <p:cBhvr>
                                        <p:cTn id="48" dur="1" fill="hold">
                                          <p:stCondLst>
                                            <p:cond delay="0"/>
                                          </p:stCondLst>
                                        </p:cTn>
                                        <p:tgtEl>
                                          <p:spTgt spid="440322">
                                            <p:txEl>
                                              <p:pRg st="6" end="6"/>
                                            </p:txEl>
                                          </p:spTgt>
                                        </p:tgtEl>
                                        <p:attrNameLst>
                                          <p:attrName>style.visibility</p:attrName>
                                        </p:attrNameLst>
                                      </p:cBhvr>
                                      <p:to>
                                        <p:strVal val="visible"/>
                                      </p:to>
                                    </p:set>
                                    <p:anim calcmode="discrete" valueType="clr">
                                      <p:cBhvr override="childStyle">
                                        <p:cTn id="49" dur="80"/>
                                        <p:tgtEl>
                                          <p:spTgt spid="440322">
                                            <p:txEl>
                                              <p:pRg st="6" end="6"/>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50" dur="80"/>
                                        <p:tgtEl>
                                          <p:spTgt spid="440322">
                                            <p:txEl>
                                              <p:pRg st="6" end="6"/>
                                            </p:txEl>
                                          </p:spTgt>
                                        </p:tgtEl>
                                        <p:attrNameLst>
                                          <p:attrName>fillcolor</p:attrName>
                                        </p:attrNameLst>
                                      </p:cBhvr>
                                      <p:tavLst>
                                        <p:tav tm="0">
                                          <p:val>
                                            <p:clrVal>
                                              <a:schemeClr val="accent2"/>
                                            </p:clrVal>
                                          </p:val>
                                        </p:tav>
                                        <p:tav tm="50000">
                                          <p:val>
                                            <p:clrVal>
                                              <a:schemeClr val="hlink"/>
                                            </p:clrVal>
                                          </p:val>
                                        </p:tav>
                                      </p:tavLst>
                                    </p:anim>
                                    <p:set>
                                      <p:cBhvr>
                                        <p:cTn id="51" dur="80"/>
                                        <p:tgtEl>
                                          <p:spTgt spid="440322">
                                            <p:txEl>
                                              <p:pRg st="6" end="6"/>
                                            </p:txEl>
                                          </p:spTgt>
                                        </p:tgtEl>
                                        <p:attrNameLst>
                                          <p:attrName>fill.type</p:attrName>
                                        </p:attrNameLst>
                                      </p:cBhvr>
                                      <p:to>
                                        <p:strVal val="solid"/>
                                      </p:to>
                                    </p:set>
                                  </p:childTnLst>
                                </p:cTn>
                              </p:par>
                            </p:childTnLst>
                          </p:cTn>
                        </p:par>
                      </p:childTnLst>
                    </p:cTn>
                  </p:par>
                  <p:par>
                    <p:cTn id="52" fill="hold" nodeType="clickPar">
                      <p:stCondLst>
                        <p:cond delay="indefinite"/>
                      </p:stCondLst>
                      <p:childTnLst>
                        <p:par>
                          <p:cTn id="53" fill="hold" nodeType="withGroup">
                            <p:stCondLst>
                              <p:cond delay="0"/>
                            </p:stCondLst>
                            <p:childTnLst>
                              <p:par>
                                <p:cTn id="54" presetID="27" presetClass="entr" presetSubtype="0" fill="hold" nodeType="clickEffect">
                                  <p:stCondLst>
                                    <p:cond delay="0"/>
                                  </p:stCondLst>
                                  <p:iterate type="lt">
                                    <p:tmPct val="50000"/>
                                  </p:iterate>
                                  <p:childTnLst>
                                    <p:set>
                                      <p:cBhvr>
                                        <p:cTn id="55" dur="1" fill="hold">
                                          <p:stCondLst>
                                            <p:cond delay="0"/>
                                          </p:stCondLst>
                                        </p:cTn>
                                        <p:tgtEl>
                                          <p:spTgt spid="440322">
                                            <p:txEl>
                                              <p:pRg st="7" end="7"/>
                                            </p:txEl>
                                          </p:spTgt>
                                        </p:tgtEl>
                                        <p:attrNameLst>
                                          <p:attrName>style.visibility</p:attrName>
                                        </p:attrNameLst>
                                      </p:cBhvr>
                                      <p:to>
                                        <p:strVal val="visible"/>
                                      </p:to>
                                    </p:set>
                                    <p:anim calcmode="discrete" valueType="clr">
                                      <p:cBhvr override="childStyle">
                                        <p:cTn id="56" dur="80"/>
                                        <p:tgtEl>
                                          <p:spTgt spid="440322">
                                            <p:txEl>
                                              <p:pRg st="7" end="7"/>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57" dur="80"/>
                                        <p:tgtEl>
                                          <p:spTgt spid="440322">
                                            <p:txEl>
                                              <p:pRg st="7" end="7"/>
                                            </p:txEl>
                                          </p:spTgt>
                                        </p:tgtEl>
                                        <p:attrNameLst>
                                          <p:attrName>fillcolor</p:attrName>
                                        </p:attrNameLst>
                                      </p:cBhvr>
                                      <p:tavLst>
                                        <p:tav tm="0">
                                          <p:val>
                                            <p:clrVal>
                                              <a:schemeClr val="accent2"/>
                                            </p:clrVal>
                                          </p:val>
                                        </p:tav>
                                        <p:tav tm="50000">
                                          <p:val>
                                            <p:clrVal>
                                              <a:schemeClr val="hlink"/>
                                            </p:clrVal>
                                          </p:val>
                                        </p:tav>
                                      </p:tavLst>
                                    </p:anim>
                                    <p:set>
                                      <p:cBhvr>
                                        <p:cTn id="58" dur="80"/>
                                        <p:tgtEl>
                                          <p:spTgt spid="440322">
                                            <p:txEl>
                                              <p:pRg st="7" end="7"/>
                                            </p:txEl>
                                          </p:spTgt>
                                        </p:tgtEl>
                                        <p:attrNameLst>
                                          <p:attrName>fill.type</p:attrName>
                                        </p:attrNameLst>
                                      </p:cBhvr>
                                      <p:to>
                                        <p:strVal val="solid"/>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27" presetClass="entr" presetSubtype="0" fill="hold" nodeType="clickEffect">
                                  <p:stCondLst>
                                    <p:cond delay="0"/>
                                  </p:stCondLst>
                                  <p:iterate type="lt">
                                    <p:tmPct val="50000"/>
                                  </p:iterate>
                                  <p:childTnLst>
                                    <p:set>
                                      <p:cBhvr>
                                        <p:cTn id="62" dur="1" fill="hold">
                                          <p:stCondLst>
                                            <p:cond delay="0"/>
                                          </p:stCondLst>
                                        </p:cTn>
                                        <p:tgtEl>
                                          <p:spTgt spid="440322">
                                            <p:txEl>
                                              <p:pRg st="8" end="8"/>
                                            </p:txEl>
                                          </p:spTgt>
                                        </p:tgtEl>
                                        <p:attrNameLst>
                                          <p:attrName>style.visibility</p:attrName>
                                        </p:attrNameLst>
                                      </p:cBhvr>
                                      <p:to>
                                        <p:strVal val="visible"/>
                                      </p:to>
                                    </p:set>
                                    <p:anim calcmode="discrete" valueType="clr">
                                      <p:cBhvr override="childStyle">
                                        <p:cTn id="63" dur="80"/>
                                        <p:tgtEl>
                                          <p:spTgt spid="440322">
                                            <p:txEl>
                                              <p:pRg st="8" end="8"/>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64" dur="80"/>
                                        <p:tgtEl>
                                          <p:spTgt spid="440322">
                                            <p:txEl>
                                              <p:pRg st="8" end="8"/>
                                            </p:txEl>
                                          </p:spTgt>
                                        </p:tgtEl>
                                        <p:attrNameLst>
                                          <p:attrName>fillcolor</p:attrName>
                                        </p:attrNameLst>
                                      </p:cBhvr>
                                      <p:tavLst>
                                        <p:tav tm="0">
                                          <p:val>
                                            <p:clrVal>
                                              <a:schemeClr val="accent2"/>
                                            </p:clrVal>
                                          </p:val>
                                        </p:tav>
                                        <p:tav tm="50000">
                                          <p:val>
                                            <p:clrVal>
                                              <a:schemeClr val="hlink"/>
                                            </p:clrVal>
                                          </p:val>
                                        </p:tav>
                                      </p:tavLst>
                                    </p:anim>
                                    <p:set>
                                      <p:cBhvr>
                                        <p:cTn id="65" dur="80"/>
                                        <p:tgtEl>
                                          <p:spTgt spid="440322">
                                            <p:txEl>
                                              <p:pRg st="8" end="8"/>
                                            </p:txEl>
                                          </p:spTgt>
                                        </p:tgtEl>
                                        <p:attrNameLst>
                                          <p:attrName>fill.type</p:attrName>
                                        </p:attrNameLst>
                                      </p:cBhvr>
                                      <p:to>
                                        <p:strVal val="solid"/>
                                      </p:to>
                                    </p:set>
                                  </p:childTnLst>
                                </p:cTn>
                              </p:par>
                            </p:childTnLst>
                          </p:cTn>
                        </p:par>
                      </p:childTnLst>
                    </p:cTn>
                  </p:par>
                  <p:par>
                    <p:cTn id="66" fill="hold" nodeType="clickPar">
                      <p:stCondLst>
                        <p:cond delay="indefinite"/>
                      </p:stCondLst>
                      <p:childTnLst>
                        <p:par>
                          <p:cTn id="67" fill="hold" nodeType="withGroup">
                            <p:stCondLst>
                              <p:cond delay="0"/>
                            </p:stCondLst>
                            <p:childTnLst>
                              <p:par>
                                <p:cTn id="68" presetID="27" presetClass="entr" presetSubtype="0" fill="hold" nodeType="clickEffect">
                                  <p:stCondLst>
                                    <p:cond delay="0"/>
                                  </p:stCondLst>
                                  <p:iterate type="lt">
                                    <p:tmPct val="50000"/>
                                  </p:iterate>
                                  <p:childTnLst>
                                    <p:set>
                                      <p:cBhvr>
                                        <p:cTn id="69" dur="1" fill="hold">
                                          <p:stCondLst>
                                            <p:cond delay="0"/>
                                          </p:stCondLst>
                                        </p:cTn>
                                        <p:tgtEl>
                                          <p:spTgt spid="440322">
                                            <p:txEl>
                                              <p:pRg st="9" end="9"/>
                                            </p:txEl>
                                          </p:spTgt>
                                        </p:tgtEl>
                                        <p:attrNameLst>
                                          <p:attrName>style.visibility</p:attrName>
                                        </p:attrNameLst>
                                      </p:cBhvr>
                                      <p:to>
                                        <p:strVal val="visible"/>
                                      </p:to>
                                    </p:set>
                                    <p:anim calcmode="discrete" valueType="clr">
                                      <p:cBhvr override="childStyle">
                                        <p:cTn id="70" dur="80"/>
                                        <p:tgtEl>
                                          <p:spTgt spid="440322">
                                            <p:txEl>
                                              <p:pRg st="9" end="9"/>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71" dur="80"/>
                                        <p:tgtEl>
                                          <p:spTgt spid="440322">
                                            <p:txEl>
                                              <p:pRg st="9" end="9"/>
                                            </p:txEl>
                                          </p:spTgt>
                                        </p:tgtEl>
                                        <p:attrNameLst>
                                          <p:attrName>fillcolor</p:attrName>
                                        </p:attrNameLst>
                                      </p:cBhvr>
                                      <p:tavLst>
                                        <p:tav tm="0">
                                          <p:val>
                                            <p:clrVal>
                                              <a:schemeClr val="accent2"/>
                                            </p:clrVal>
                                          </p:val>
                                        </p:tav>
                                        <p:tav tm="50000">
                                          <p:val>
                                            <p:clrVal>
                                              <a:schemeClr val="hlink"/>
                                            </p:clrVal>
                                          </p:val>
                                        </p:tav>
                                      </p:tavLst>
                                    </p:anim>
                                    <p:set>
                                      <p:cBhvr>
                                        <p:cTn id="72" dur="80"/>
                                        <p:tgtEl>
                                          <p:spTgt spid="440322">
                                            <p:txEl>
                                              <p:pRg st="9" end="9"/>
                                            </p:txEl>
                                          </p:spTgt>
                                        </p:tgtEl>
                                        <p:attrNameLst>
                                          <p:attrName>fill.type</p:attrName>
                                        </p:attrNameLst>
                                      </p:cBhvr>
                                      <p:to>
                                        <p:strVal val="solid"/>
                                      </p:to>
                                    </p:set>
                                  </p:childTnLst>
                                </p:cTn>
                              </p:par>
                            </p:childTnLst>
                          </p:cTn>
                        </p:par>
                      </p:childTnLst>
                    </p:cTn>
                  </p:par>
                  <p:par>
                    <p:cTn id="73" fill="hold" nodeType="clickPar">
                      <p:stCondLst>
                        <p:cond delay="indefinite"/>
                      </p:stCondLst>
                      <p:childTnLst>
                        <p:par>
                          <p:cTn id="74" fill="hold" nodeType="withGroup">
                            <p:stCondLst>
                              <p:cond delay="0"/>
                            </p:stCondLst>
                            <p:childTnLst>
                              <p:par>
                                <p:cTn id="75" presetID="27" presetClass="entr" presetSubtype="0" fill="hold" nodeType="clickEffect">
                                  <p:stCondLst>
                                    <p:cond delay="0"/>
                                  </p:stCondLst>
                                  <p:iterate type="lt">
                                    <p:tmPct val="50000"/>
                                  </p:iterate>
                                  <p:childTnLst>
                                    <p:set>
                                      <p:cBhvr>
                                        <p:cTn id="76" dur="1" fill="hold">
                                          <p:stCondLst>
                                            <p:cond delay="0"/>
                                          </p:stCondLst>
                                        </p:cTn>
                                        <p:tgtEl>
                                          <p:spTgt spid="440322">
                                            <p:txEl>
                                              <p:pRg st="10" end="10"/>
                                            </p:txEl>
                                          </p:spTgt>
                                        </p:tgtEl>
                                        <p:attrNameLst>
                                          <p:attrName>style.visibility</p:attrName>
                                        </p:attrNameLst>
                                      </p:cBhvr>
                                      <p:to>
                                        <p:strVal val="visible"/>
                                      </p:to>
                                    </p:set>
                                    <p:anim calcmode="discrete" valueType="clr">
                                      <p:cBhvr override="childStyle">
                                        <p:cTn id="77" dur="80"/>
                                        <p:tgtEl>
                                          <p:spTgt spid="440322">
                                            <p:txEl>
                                              <p:pRg st="10" end="1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78" dur="80"/>
                                        <p:tgtEl>
                                          <p:spTgt spid="440322">
                                            <p:txEl>
                                              <p:pRg st="10" end="10"/>
                                            </p:txEl>
                                          </p:spTgt>
                                        </p:tgtEl>
                                        <p:attrNameLst>
                                          <p:attrName>fillcolor</p:attrName>
                                        </p:attrNameLst>
                                      </p:cBhvr>
                                      <p:tavLst>
                                        <p:tav tm="0">
                                          <p:val>
                                            <p:clrVal>
                                              <a:schemeClr val="accent2"/>
                                            </p:clrVal>
                                          </p:val>
                                        </p:tav>
                                        <p:tav tm="50000">
                                          <p:val>
                                            <p:clrVal>
                                              <a:schemeClr val="hlink"/>
                                            </p:clrVal>
                                          </p:val>
                                        </p:tav>
                                      </p:tavLst>
                                    </p:anim>
                                    <p:set>
                                      <p:cBhvr>
                                        <p:cTn id="79" dur="80"/>
                                        <p:tgtEl>
                                          <p:spTgt spid="440322">
                                            <p:txEl>
                                              <p:pRg st="10" end="10"/>
                                            </p:txEl>
                                          </p:spTgt>
                                        </p:tgtEl>
                                        <p:attrNameLst>
                                          <p:attrName>fill.type</p:attrName>
                                        </p:attrNameLst>
                                      </p:cBhvr>
                                      <p:to>
                                        <p:strVal val="solid"/>
                                      </p:to>
                                    </p:set>
                                  </p:childTnLst>
                                </p:cTn>
                              </p:par>
                            </p:childTnLst>
                          </p:cTn>
                        </p:par>
                      </p:childTnLst>
                    </p:cTn>
                  </p:par>
                  <p:par>
                    <p:cTn id="80" fill="hold" nodeType="clickPar">
                      <p:stCondLst>
                        <p:cond delay="indefinite"/>
                      </p:stCondLst>
                      <p:childTnLst>
                        <p:par>
                          <p:cTn id="81" fill="hold" nodeType="withGroup">
                            <p:stCondLst>
                              <p:cond delay="0"/>
                            </p:stCondLst>
                            <p:childTnLst>
                              <p:par>
                                <p:cTn id="82" presetID="27" presetClass="entr" presetSubtype="0" fill="hold" nodeType="clickEffect">
                                  <p:stCondLst>
                                    <p:cond delay="0"/>
                                  </p:stCondLst>
                                  <p:iterate type="lt">
                                    <p:tmPct val="50000"/>
                                  </p:iterate>
                                  <p:childTnLst>
                                    <p:set>
                                      <p:cBhvr>
                                        <p:cTn id="83" dur="1" fill="hold">
                                          <p:stCondLst>
                                            <p:cond delay="0"/>
                                          </p:stCondLst>
                                        </p:cTn>
                                        <p:tgtEl>
                                          <p:spTgt spid="440322">
                                            <p:txEl>
                                              <p:pRg st="11" end="11"/>
                                            </p:txEl>
                                          </p:spTgt>
                                        </p:tgtEl>
                                        <p:attrNameLst>
                                          <p:attrName>style.visibility</p:attrName>
                                        </p:attrNameLst>
                                      </p:cBhvr>
                                      <p:to>
                                        <p:strVal val="visible"/>
                                      </p:to>
                                    </p:set>
                                    <p:anim calcmode="discrete" valueType="clr">
                                      <p:cBhvr override="childStyle">
                                        <p:cTn id="84" dur="80"/>
                                        <p:tgtEl>
                                          <p:spTgt spid="440322">
                                            <p:txEl>
                                              <p:pRg st="11" end="1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5" dur="80"/>
                                        <p:tgtEl>
                                          <p:spTgt spid="440322">
                                            <p:txEl>
                                              <p:pRg st="11" end="11"/>
                                            </p:txEl>
                                          </p:spTgt>
                                        </p:tgtEl>
                                        <p:attrNameLst>
                                          <p:attrName>fillcolor</p:attrName>
                                        </p:attrNameLst>
                                      </p:cBhvr>
                                      <p:tavLst>
                                        <p:tav tm="0">
                                          <p:val>
                                            <p:clrVal>
                                              <a:schemeClr val="accent2"/>
                                            </p:clrVal>
                                          </p:val>
                                        </p:tav>
                                        <p:tav tm="50000">
                                          <p:val>
                                            <p:clrVal>
                                              <a:schemeClr val="hlink"/>
                                            </p:clrVal>
                                          </p:val>
                                        </p:tav>
                                      </p:tavLst>
                                    </p:anim>
                                    <p:set>
                                      <p:cBhvr>
                                        <p:cTn id="86" dur="80"/>
                                        <p:tgtEl>
                                          <p:spTgt spid="440322">
                                            <p:txEl>
                                              <p:pRg st="11" end="11"/>
                                            </p:txEl>
                                          </p:spTgt>
                                        </p:tgtEl>
                                        <p:attrNameLst>
                                          <p:attrName>fill.type</p:attrName>
                                        </p:attrNameLst>
                                      </p:cBhvr>
                                      <p:to>
                                        <p:strVal val="solid"/>
                                      </p:to>
                                    </p:set>
                                  </p:childTnLst>
                                </p:cTn>
                              </p:par>
                            </p:childTnLst>
                          </p:cTn>
                        </p:par>
                      </p:childTnLst>
                    </p:cTn>
                  </p:par>
                  <p:par>
                    <p:cTn id="87" fill="hold" nodeType="clickPar">
                      <p:stCondLst>
                        <p:cond delay="indefinite"/>
                      </p:stCondLst>
                      <p:childTnLst>
                        <p:par>
                          <p:cTn id="88" fill="hold" nodeType="withGroup">
                            <p:stCondLst>
                              <p:cond delay="0"/>
                            </p:stCondLst>
                            <p:childTnLst>
                              <p:par>
                                <p:cTn id="89" presetID="9" presetClass="entr" presetSubtype="0" fill="hold" nodeType="clickEffect">
                                  <p:stCondLst>
                                    <p:cond delay="0"/>
                                  </p:stCondLst>
                                  <p:childTnLst>
                                    <p:set>
                                      <p:cBhvr>
                                        <p:cTn id="90" dur="1" fill="hold">
                                          <p:stCondLst>
                                            <p:cond delay="0"/>
                                          </p:stCondLst>
                                        </p:cTn>
                                        <p:tgtEl>
                                          <p:spTgt spid="440323"/>
                                        </p:tgtEl>
                                        <p:attrNameLst>
                                          <p:attrName>style.visibility</p:attrName>
                                        </p:attrNameLst>
                                      </p:cBhvr>
                                      <p:to>
                                        <p:strVal val="visible"/>
                                      </p:to>
                                    </p:set>
                                    <p:animEffect transition="in" filter="dissolve">
                                      <p:cBhvr>
                                        <p:cTn id="91" dur="500"/>
                                        <p:tgtEl>
                                          <p:spTgt spid="440323"/>
                                        </p:tgtEl>
                                      </p:cBhvr>
                                    </p:animEffect>
                                  </p:childTnLst>
                                </p:cTn>
                              </p:par>
                            </p:childTnLst>
                          </p:cTn>
                        </p:par>
                      </p:childTnLst>
                    </p:cTn>
                  </p:par>
                  <p:par>
                    <p:cTn id="92" fill="hold" nodeType="clickPar">
                      <p:stCondLst>
                        <p:cond delay="indefinite"/>
                      </p:stCondLst>
                      <p:childTnLst>
                        <p:par>
                          <p:cTn id="93" fill="hold" nodeType="withGroup">
                            <p:stCondLst>
                              <p:cond delay="0"/>
                            </p:stCondLst>
                            <p:childTnLst>
                              <p:par>
                                <p:cTn id="94" presetID="4" presetClass="exit" presetSubtype="16" fill="hold" nodeType="clickEffect">
                                  <p:stCondLst>
                                    <p:cond delay="0"/>
                                  </p:stCondLst>
                                  <p:childTnLst>
                                    <p:animEffect transition="out" filter="box(in)">
                                      <p:cBhvr>
                                        <p:cTn id="95" dur="500"/>
                                        <p:tgtEl>
                                          <p:spTgt spid="440323"/>
                                        </p:tgtEl>
                                      </p:cBhvr>
                                    </p:animEffect>
                                    <p:set>
                                      <p:cBhvr>
                                        <p:cTn id="96" dur="1" fill="hold">
                                          <p:stCondLst>
                                            <p:cond delay="499"/>
                                          </p:stCondLst>
                                        </p:cTn>
                                        <p:tgtEl>
                                          <p:spTgt spid="440323"/>
                                        </p:tgtEl>
                                        <p:attrNameLst>
                                          <p:attrName>style.visibility</p:attrName>
                                        </p:attrNameLst>
                                      </p:cBhvr>
                                      <p:to>
                                        <p:strVal val="hidden"/>
                                      </p:to>
                                    </p:set>
                                  </p:childTnLst>
                                </p:cTn>
                              </p:par>
                            </p:childTnLst>
                          </p:cTn>
                        </p:par>
                      </p:childTnLst>
                    </p:cTn>
                  </p:par>
                  <p:par>
                    <p:cTn id="97" fill="hold" nodeType="clickPar">
                      <p:stCondLst>
                        <p:cond delay="indefinite"/>
                      </p:stCondLst>
                      <p:childTnLst>
                        <p:par>
                          <p:cTn id="98" fill="hold" nodeType="withGroup">
                            <p:stCondLst>
                              <p:cond delay="0"/>
                            </p:stCondLst>
                            <p:childTnLst>
                              <p:par>
                                <p:cTn id="99" presetID="27" presetClass="entr" presetSubtype="0" fill="hold" nodeType="clickEffect">
                                  <p:stCondLst>
                                    <p:cond delay="0"/>
                                  </p:stCondLst>
                                  <p:iterate type="lt">
                                    <p:tmPct val="50000"/>
                                  </p:iterate>
                                  <p:childTnLst>
                                    <p:set>
                                      <p:cBhvr>
                                        <p:cTn id="100" dur="1" fill="hold">
                                          <p:stCondLst>
                                            <p:cond delay="0"/>
                                          </p:stCondLst>
                                        </p:cTn>
                                        <p:tgtEl>
                                          <p:spTgt spid="440322">
                                            <p:txEl>
                                              <p:pRg st="12" end="12"/>
                                            </p:txEl>
                                          </p:spTgt>
                                        </p:tgtEl>
                                        <p:attrNameLst>
                                          <p:attrName>style.visibility</p:attrName>
                                        </p:attrNameLst>
                                      </p:cBhvr>
                                      <p:to>
                                        <p:strVal val="visible"/>
                                      </p:to>
                                    </p:set>
                                    <p:anim calcmode="discrete" valueType="clr">
                                      <p:cBhvr override="childStyle">
                                        <p:cTn id="101" dur="80"/>
                                        <p:tgtEl>
                                          <p:spTgt spid="440322">
                                            <p:txEl>
                                              <p:pRg st="12" end="1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02" dur="80"/>
                                        <p:tgtEl>
                                          <p:spTgt spid="440322">
                                            <p:txEl>
                                              <p:pRg st="12" end="12"/>
                                            </p:txEl>
                                          </p:spTgt>
                                        </p:tgtEl>
                                        <p:attrNameLst>
                                          <p:attrName>fillcolor</p:attrName>
                                        </p:attrNameLst>
                                      </p:cBhvr>
                                      <p:tavLst>
                                        <p:tav tm="0">
                                          <p:val>
                                            <p:clrVal>
                                              <a:schemeClr val="accent2"/>
                                            </p:clrVal>
                                          </p:val>
                                        </p:tav>
                                        <p:tav tm="50000">
                                          <p:val>
                                            <p:clrVal>
                                              <a:schemeClr val="hlink"/>
                                            </p:clrVal>
                                          </p:val>
                                        </p:tav>
                                      </p:tavLst>
                                    </p:anim>
                                    <p:set>
                                      <p:cBhvr>
                                        <p:cTn id="103" dur="80"/>
                                        <p:tgtEl>
                                          <p:spTgt spid="440322">
                                            <p:txEl>
                                              <p:pRg st="12" end="12"/>
                                            </p:txEl>
                                          </p:spTgt>
                                        </p:tgtEl>
                                        <p:attrNameLst>
                                          <p:attrName>fill.type</p:attrName>
                                        </p:attrNameLst>
                                      </p:cBhvr>
                                      <p:to>
                                        <p:strVal val="solid"/>
                                      </p:to>
                                    </p:set>
                                  </p:childTnLst>
                                </p:cTn>
                              </p:par>
                            </p:childTnLst>
                          </p:cTn>
                        </p:par>
                      </p:childTnLst>
                    </p:cTn>
                  </p:par>
                  <p:par>
                    <p:cTn id="104" fill="hold" nodeType="clickPar">
                      <p:stCondLst>
                        <p:cond delay="indefinite"/>
                      </p:stCondLst>
                      <p:childTnLst>
                        <p:par>
                          <p:cTn id="105" fill="hold" nodeType="withGroup">
                            <p:stCondLst>
                              <p:cond delay="0"/>
                            </p:stCondLst>
                            <p:childTnLst>
                              <p:par>
                                <p:cTn id="106" presetID="27" presetClass="entr" presetSubtype="0" fill="hold" nodeType="clickEffect">
                                  <p:stCondLst>
                                    <p:cond delay="0"/>
                                  </p:stCondLst>
                                  <p:iterate type="lt">
                                    <p:tmPct val="50000"/>
                                  </p:iterate>
                                  <p:childTnLst>
                                    <p:set>
                                      <p:cBhvr>
                                        <p:cTn id="107" dur="1" fill="hold">
                                          <p:stCondLst>
                                            <p:cond delay="0"/>
                                          </p:stCondLst>
                                        </p:cTn>
                                        <p:tgtEl>
                                          <p:spTgt spid="440322">
                                            <p:txEl>
                                              <p:pRg st="13" end="13"/>
                                            </p:txEl>
                                          </p:spTgt>
                                        </p:tgtEl>
                                        <p:attrNameLst>
                                          <p:attrName>style.visibility</p:attrName>
                                        </p:attrNameLst>
                                      </p:cBhvr>
                                      <p:to>
                                        <p:strVal val="visible"/>
                                      </p:to>
                                    </p:set>
                                    <p:anim calcmode="discrete" valueType="clr">
                                      <p:cBhvr override="childStyle">
                                        <p:cTn id="108" dur="80"/>
                                        <p:tgtEl>
                                          <p:spTgt spid="440322">
                                            <p:txEl>
                                              <p:pRg st="13" end="1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09" dur="80"/>
                                        <p:tgtEl>
                                          <p:spTgt spid="440322">
                                            <p:txEl>
                                              <p:pRg st="13" end="13"/>
                                            </p:txEl>
                                          </p:spTgt>
                                        </p:tgtEl>
                                        <p:attrNameLst>
                                          <p:attrName>fillcolor</p:attrName>
                                        </p:attrNameLst>
                                      </p:cBhvr>
                                      <p:tavLst>
                                        <p:tav tm="0">
                                          <p:val>
                                            <p:clrVal>
                                              <a:schemeClr val="accent2"/>
                                            </p:clrVal>
                                          </p:val>
                                        </p:tav>
                                        <p:tav tm="50000">
                                          <p:val>
                                            <p:clrVal>
                                              <a:schemeClr val="hlink"/>
                                            </p:clrVal>
                                          </p:val>
                                        </p:tav>
                                      </p:tavLst>
                                    </p:anim>
                                    <p:set>
                                      <p:cBhvr>
                                        <p:cTn id="110" dur="80"/>
                                        <p:tgtEl>
                                          <p:spTgt spid="440322">
                                            <p:txEl>
                                              <p:pRg st="13" end="13"/>
                                            </p:txEl>
                                          </p:spTgt>
                                        </p:tgtEl>
                                        <p:attrNameLst>
                                          <p:attrName>fill.type</p:attrName>
                                        </p:attrNameLst>
                                      </p:cBhvr>
                                      <p:to>
                                        <p:strVal val="solid"/>
                                      </p:to>
                                    </p:se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27" presetClass="entr" presetSubtype="0" fill="hold" nodeType="clickEffect">
                                  <p:stCondLst>
                                    <p:cond delay="0"/>
                                  </p:stCondLst>
                                  <p:iterate type="lt">
                                    <p:tmPct val="50000"/>
                                  </p:iterate>
                                  <p:childTnLst>
                                    <p:set>
                                      <p:cBhvr>
                                        <p:cTn id="114" dur="1" fill="hold">
                                          <p:stCondLst>
                                            <p:cond delay="0"/>
                                          </p:stCondLst>
                                        </p:cTn>
                                        <p:tgtEl>
                                          <p:spTgt spid="440322">
                                            <p:txEl>
                                              <p:pRg st="14" end="14"/>
                                            </p:txEl>
                                          </p:spTgt>
                                        </p:tgtEl>
                                        <p:attrNameLst>
                                          <p:attrName>style.visibility</p:attrName>
                                        </p:attrNameLst>
                                      </p:cBhvr>
                                      <p:to>
                                        <p:strVal val="visible"/>
                                      </p:to>
                                    </p:set>
                                    <p:anim calcmode="discrete" valueType="clr">
                                      <p:cBhvr override="childStyle">
                                        <p:cTn id="115" dur="80"/>
                                        <p:tgtEl>
                                          <p:spTgt spid="440322">
                                            <p:txEl>
                                              <p:pRg st="14" end="1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16" dur="80"/>
                                        <p:tgtEl>
                                          <p:spTgt spid="440322">
                                            <p:txEl>
                                              <p:pRg st="14" end="14"/>
                                            </p:txEl>
                                          </p:spTgt>
                                        </p:tgtEl>
                                        <p:attrNameLst>
                                          <p:attrName>fillcolor</p:attrName>
                                        </p:attrNameLst>
                                      </p:cBhvr>
                                      <p:tavLst>
                                        <p:tav tm="0">
                                          <p:val>
                                            <p:clrVal>
                                              <a:schemeClr val="accent2"/>
                                            </p:clrVal>
                                          </p:val>
                                        </p:tav>
                                        <p:tav tm="50000">
                                          <p:val>
                                            <p:clrVal>
                                              <a:schemeClr val="hlink"/>
                                            </p:clrVal>
                                          </p:val>
                                        </p:tav>
                                      </p:tavLst>
                                    </p:anim>
                                    <p:set>
                                      <p:cBhvr>
                                        <p:cTn id="117" dur="80"/>
                                        <p:tgtEl>
                                          <p:spTgt spid="440322">
                                            <p:txEl>
                                              <p:pRg st="14" end="14"/>
                                            </p:txEl>
                                          </p:spTgt>
                                        </p:tgtEl>
                                        <p:attrNameLst>
                                          <p:attrName>fill.type</p:attrName>
                                        </p:attrNameLst>
                                      </p:cBhvr>
                                      <p:to>
                                        <p:strVal val="solid"/>
                                      </p:to>
                                    </p:set>
                                  </p:childTnLst>
                                </p:cTn>
                              </p:par>
                            </p:childTnLst>
                          </p:cTn>
                        </p:par>
                      </p:childTnLst>
                    </p:cTn>
                  </p:par>
                  <p:par>
                    <p:cTn id="118" fill="hold" nodeType="clickPar">
                      <p:stCondLst>
                        <p:cond delay="indefinite"/>
                      </p:stCondLst>
                      <p:childTnLst>
                        <p:par>
                          <p:cTn id="119" fill="hold" nodeType="withGroup">
                            <p:stCondLst>
                              <p:cond delay="0"/>
                            </p:stCondLst>
                            <p:childTnLst>
                              <p:par>
                                <p:cTn id="120" presetID="27" presetClass="entr" presetSubtype="0" fill="hold" nodeType="clickEffect">
                                  <p:stCondLst>
                                    <p:cond delay="0"/>
                                  </p:stCondLst>
                                  <p:iterate type="lt">
                                    <p:tmPct val="50000"/>
                                  </p:iterate>
                                  <p:childTnLst>
                                    <p:set>
                                      <p:cBhvr>
                                        <p:cTn id="121" dur="1" fill="hold">
                                          <p:stCondLst>
                                            <p:cond delay="0"/>
                                          </p:stCondLst>
                                        </p:cTn>
                                        <p:tgtEl>
                                          <p:spTgt spid="440322">
                                            <p:txEl>
                                              <p:pRg st="15" end="15"/>
                                            </p:txEl>
                                          </p:spTgt>
                                        </p:tgtEl>
                                        <p:attrNameLst>
                                          <p:attrName>style.visibility</p:attrName>
                                        </p:attrNameLst>
                                      </p:cBhvr>
                                      <p:to>
                                        <p:strVal val="visible"/>
                                      </p:to>
                                    </p:set>
                                    <p:anim calcmode="discrete" valueType="clr">
                                      <p:cBhvr override="childStyle">
                                        <p:cTn id="122" dur="80"/>
                                        <p:tgtEl>
                                          <p:spTgt spid="440322">
                                            <p:txEl>
                                              <p:pRg st="15" end="15"/>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23" dur="80"/>
                                        <p:tgtEl>
                                          <p:spTgt spid="440322">
                                            <p:txEl>
                                              <p:pRg st="15" end="15"/>
                                            </p:txEl>
                                          </p:spTgt>
                                        </p:tgtEl>
                                        <p:attrNameLst>
                                          <p:attrName>fillcolor</p:attrName>
                                        </p:attrNameLst>
                                      </p:cBhvr>
                                      <p:tavLst>
                                        <p:tav tm="0">
                                          <p:val>
                                            <p:clrVal>
                                              <a:schemeClr val="accent2"/>
                                            </p:clrVal>
                                          </p:val>
                                        </p:tav>
                                        <p:tav tm="50000">
                                          <p:val>
                                            <p:clrVal>
                                              <a:schemeClr val="hlink"/>
                                            </p:clrVal>
                                          </p:val>
                                        </p:tav>
                                      </p:tavLst>
                                    </p:anim>
                                    <p:set>
                                      <p:cBhvr>
                                        <p:cTn id="124" dur="80"/>
                                        <p:tgtEl>
                                          <p:spTgt spid="440322">
                                            <p:txEl>
                                              <p:pRg st="15" end="15"/>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01829" y="1371600"/>
            <a:ext cx="8255785" cy="1754326"/>
          </a:xfrm>
          <a:prstGeom prst="rect">
            <a:avLst/>
          </a:prstGeom>
          <a:noFill/>
        </p:spPr>
        <p:txBody>
          <a:bodyPr wrap="none" rtlCol="0">
            <a:spAutoFit/>
          </a:bodyPr>
          <a:lstStyle/>
          <a:p>
            <a:r>
              <a:rPr lang="en-US" sz="5400" dirty="0" smtClean="0">
                <a:solidFill>
                  <a:srgbClr val="FF0000"/>
                </a:solidFill>
                <a:latin typeface="Baskerville Old Face" pitchFamily="18" charset="0"/>
              </a:rPr>
              <a:t>Film Clip: </a:t>
            </a:r>
          </a:p>
          <a:p>
            <a:r>
              <a:rPr lang="en-US" sz="5400" i="1" dirty="0" smtClean="0">
                <a:solidFill>
                  <a:srgbClr val="FF0000"/>
                </a:solidFill>
                <a:latin typeface="Baskerville Old Face" pitchFamily="18" charset="0"/>
              </a:rPr>
              <a:t>Letters Home From Vietnam</a:t>
            </a:r>
            <a:endParaRPr lang="en-US" sz="5400" i="1" dirty="0">
              <a:solidFill>
                <a:srgbClr val="FF0000"/>
              </a:solidFill>
              <a:latin typeface="Baskerville Old Face" pitchFamily="18" charset="0"/>
            </a:endParaRPr>
          </a:p>
        </p:txBody>
      </p:sp>
      <p:pic>
        <p:nvPicPr>
          <p:cNvPr id="1026" name="Picture 2" descr="C:\Users\Owner\AppData\Local\Microsoft\Windows\Temporary Internet Files\Content.IE5\1W0JLS75\speaker-icon-with-sound-waves-16796-large[1].png">
            <a:hlinkClick r:id="rId3"/>
          </p:cNvPr>
          <p:cNvPicPr>
            <a:picLocks noChangeAspect="1" noChangeArrowheads="1"/>
          </p:cNvPicPr>
          <p:nvPr/>
        </p:nvPicPr>
        <p:blipFill>
          <a:blip r:embed="rId4" cstate="print"/>
          <a:srcRect/>
          <a:stretch>
            <a:fillRect/>
          </a:stretch>
        </p:blipFill>
        <p:spPr bwMode="auto">
          <a:xfrm>
            <a:off x="4038600" y="3657600"/>
            <a:ext cx="1094400" cy="1145472"/>
          </a:xfrm>
          <a:prstGeom prst="rect">
            <a:avLst/>
          </a:prstGeom>
          <a:noFill/>
        </p:spPr>
      </p:pic>
    </p:spTree>
    <p:extLst>
      <p:ext uri="{BB962C8B-B14F-4D97-AF65-F5344CB8AC3E}">
        <p14:creationId xmlns:p14="http://schemas.microsoft.com/office/powerpoint/2010/main" val="4006965402"/>
      </p:ext>
    </p:extLst>
  </p:cSld>
  <p:clrMapOvr>
    <a:masterClrMapping/>
  </p:clrMapOvr>
  <p:transition spd="med">
    <p:random/>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pPr eaLnBrk="1" hangingPunct="1"/>
            <a:r>
              <a:rPr lang="en-US" sz="4000" smtClean="0">
                <a:solidFill>
                  <a:srgbClr val="00FFFF"/>
                </a:solidFill>
              </a:rPr>
              <a:t>I. The United States Pulls Out of the Vietnam War</a:t>
            </a:r>
          </a:p>
        </p:txBody>
      </p:sp>
      <p:pic>
        <p:nvPicPr>
          <p:cNvPr id="58371" name="Picture 4" descr="3"/>
          <p:cNvPicPr>
            <a:picLocks noGrp="1" noChangeAspect="1" noChangeArrowheads="1"/>
          </p:cNvPicPr>
          <p:nvPr>
            <p:ph type="body" idx="1"/>
          </p:nvPr>
        </p:nvPicPr>
        <p:blipFill>
          <a:blip r:embed="rId3" cstate="print"/>
          <a:srcRect/>
          <a:stretch>
            <a:fillRect/>
          </a:stretch>
        </p:blipFill>
        <p:spPr>
          <a:xfrm>
            <a:off x="685800" y="1435100"/>
            <a:ext cx="8153400" cy="5422900"/>
          </a:xfrm>
          <a:noFill/>
          <a:ln>
            <a:solidFill>
              <a:srgbClr val="FF0000"/>
            </a:solidFill>
          </a:ln>
        </p:spPr>
      </p:pic>
    </p:spTree>
  </p:cSld>
  <p:clrMapOvr>
    <a:masterClrMapping/>
  </p:clrMapOvr>
  <p:transition spd="med">
    <p:random/>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Text Box 2"/>
          <p:cNvSpPr txBox="1">
            <a:spLocks noChangeArrowheads="1"/>
          </p:cNvSpPr>
          <p:nvPr/>
        </p:nvSpPr>
        <p:spPr bwMode="auto">
          <a:xfrm>
            <a:off x="152400" y="228600"/>
            <a:ext cx="8991600" cy="7618413"/>
          </a:xfrm>
          <a:prstGeom prst="rect">
            <a:avLst/>
          </a:prstGeom>
          <a:noFill/>
          <a:ln w="9525">
            <a:noFill/>
            <a:miter lim="800000"/>
            <a:headEnd/>
            <a:tailEnd/>
          </a:ln>
        </p:spPr>
        <p:txBody>
          <a:bodyPr>
            <a:spAutoFit/>
          </a:bodyPr>
          <a:lstStyle/>
          <a:p>
            <a:pPr marL="828675" lvl="1" indent="-371475" algn="l"/>
            <a:r>
              <a:rPr lang="en-US" sz="2400">
                <a:solidFill>
                  <a:schemeClr val="bg1"/>
                </a:solidFill>
                <a:latin typeface="Comic Sans MS" pitchFamily="66" charset="0"/>
              </a:rPr>
              <a:t>I.  The U.S. Pulls Out and the Vietnam War Ends</a:t>
            </a:r>
          </a:p>
          <a:p>
            <a:pPr marL="1285875" lvl="2" indent="-371475" algn="l">
              <a:buFontTx/>
              <a:buAutoNum type="romanLcPeriod"/>
            </a:pPr>
            <a:r>
              <a:rPr lang="en-US" sz="2000">
                <a:solidFill>
                  <a:srgbClr val="00FFFF"/>
                </a:solidFill>
                <a:latin typeface="Comic Sans MS" pitchFamily="66" charset="0"/>
              </a:rPr>
              <a:t>Peace Talks Falter</a:t>
            </a:r>
          </a:p>
          <a:p>
            <a:pPr marL="1743075" lvl="3" indent="-371475" algn="l">
              <a:buFontTx/>
              <a:buAutoNum type="alphaLcPeriod"/>
            </a:pPr>
            <a:r>
              <a:rPr lang="en-US">
                <a:solidFill>
                  <a:srgbClr val="FF99FF"/>
                </a:solidFill>
                <a:latin typeface="Comic Sans MS" pitchFamily="66" charset="0"/>
              </a:rPr>
              <a:t>War spreads to </a:t>
            </a:r>
            <a:r>
              <a:rPr lang="en-US" u="sng">
                <a:solidFill>
                  <a:srgbClr val="FF99FF"/>
                </a:solidFill>
                <a:latin typeface="Comic Sans MS" pitchFamily="66" charset="0"/>
              </a:rPr>
              <a:t>Laos</a:t>
            </a:r>
          </a:p>
          <a:p>
            <a:pPr marL="1743075" lvl="3" indent="-371475" algn="l">
              <a:buFontTx/>
              <a:buAutoNum type="alphaLcPeriod"/>
            </a:pPr>
            <a:r>
              <a:rPr lang="en-US">
                <a:solidFill>
                  <a:srgbClr val="FF99FF"/>
                </a:solidFill>
                <a:latin typeface="Comic Sans MS" pitchFamily="66" charset="0"/>
              </a:rPr>
              <a:t>Ho Chi Minh dies -</a:t>
            </a:r>
            <a:r>
              <a:rPr lang="en-US" u="sng">
                <a:solidFill>
                  <a:srgbClr val="FF99FF"/>
                </a:solidFill>
                <a:latin typeface="Comic Sans MS" pitchFamily="66" charset="0"/>
              </a:rPr>
              <a:t>1969</a:t>
            </a:r>
          </a:p>
          <a:p>
            <a:pPr marL="1743075" lvl="3" indent="-371475" algn="l">
              <a:buFontTx/>
              <a:buAutoNum type="alphaLcPeriod"/>
            </a:pPr>
            <a:r>
              <a:rPr lang="en-US">
                <a:solidFill>
                  <a:srgbClr val="FF99FF"/>
                </a:solidFill>
                <a:latin typeface="Comic Sans MS" pitchFamily="66" charset="0"/>
              </a:rPr>
              <a:t>Public nor private talks were successful </a:t>
            </a:r>
          </a:p>
          <a:p>
            <a:pPr marL="1285875" lvl="2" indent="-371475" algn="l"/>
            <a:r>
              <a:rPr lang="en-US" sz="2000">
                <a:solidFill>
                  <a:srgbClr val="00FFFF"/>
                </a:solidFill>
                <a:latin typeface="Comic Sans MS" pitchFamily="66" charset="0"/>
              </a:rPr>
              <a:t>ii. Cease-Fire Declared</a:t>
            </a:r>
          </a:p>
          <a:p>
            <a:pPr marL="1285875" lvl="2" indent="-371475" algn="l"/>
            <a:r>
              <a:rPr lang="en-US" sz="2400">
                <a:solidFill>
                  <a:srgbClr val="00FFFF"/>
                </a:solidFill>
                <a:latin typeface="Comic Sans MS" pitchFamily="66" charset="0"/>
              </a:rPr>
              <a:t>	</a:t>
            </a:r>
            <a:r>
              <a:rPr lang="en-US">
                <a:solidFill>
                  <a:srgbClr val="FF99FF"/>
                </a:solidFill>
                <a:latin typeface="Comic Sans MS" pitchFamily="66" charset="0"/>
              </a:rPr>
              <a:t>a. Jan. 27, </a:t>
            </a:r>
            <a:r>
              <a:rPr lang="en-US" u="sng">
                <a:solidFill>
                  <a:srgbClr val="FF99FF"/>
                </a:solidFill>
                <a:latin typeface="Comic Sans MS" pitchFamily="66" charset="0"/>
              </a:rPr>
              <a:t>1973</a:t>
            </a:r>
          </a:p>
          <a:p>
            <a:pPr marL="1285875" lvl="2" indent="-371475" algn="l"/>
            <a:r>
              <a:rPr lang="en-US">
                <a:solidFill>
                  <a:srgbClr val="FF99FF"/>
                </a:solidFill>
                <a:latin typeface="Comic Sans MS" pitchFamily="66" charset="0"/>
              </a:rPr>
              <a:t>	b. </a:t>
            </a:r>
            <a:r>
              <a:rPr lang="en-US" u="sng">
                <a:solidFill>
                  <a:srgbClr val="FF99FF"/>
                </a:solidFill>
                <a:latin typeface="Comic Sans MS" pitchFamily="66" charset="0"/>
              </a:rPr>
              <a:t>Paris </a:t>
            </a:r>
            <a:r>
              <a:rPr lang="en-US">
                <a:solidFill>
                  <a:srgbClr val="FF99FF"/>
                </a:solidFill>
                <a:latin typeface="Comic Sans MS" pitchFamily="66" charset="0"/>
              </a:rPr>
              <a:t>Agreement:</a:t>
            </a:r>
          </a:p>
          <a:p>
            <a:pPr marL="1285875" lvl="2" indent="-371475" algn="l"/>
            <a:r>
              <a:rPr lang="en-US" sz="2400">
                <a:solidFill>
                  <a:srgbClr val="00FFFF"/>
                </a:solidFill>
                <a:latin typeface="Comic Sans MS" pitchFamily="66" charset="0"/>
              </a:rPr>
              <a:t>		</a:t>
            </a:r>
            <a:r>
              <a:rPr lang="en-US">
                <a:solidFill>
                  <a:srgbClr val="FFFF00"/>
                </a:solidFill>
                <a:latin typeface="Comic Sans MS" pitchFamily="66" charset="0"/>
              </a:rPr>
              <a:t>1.</a:t>
            </a:r>
            <a:r>
              <a:rPr lang="en-US">
                <a:solidFill>
                  <a:srgbClr val="00FFFF"/>
                </a:solidFill>
                <a:latin typeface="Comic Sans MS" pitchFamily="66" charset="0"/>
              </a:rPr>
              <a:t> </a:t>
            </a:r>
            <a:r>
              <a:rPr lang="en-US">
                <a:solidFill>
                  <a:srgbClr val="FFFF00"/>
                </a:solidFill>
                <a:latin typeface="Comic Sans MS" pitchFamily="66" charset="0"/>
              </a:rPr>
              <a:t>N – keep </a:t>
            </a:r>
            <a:r>
              <a:rPr lang="en-US" u="sng">
                <a:solidFill>
                  <a:srgbClr val="FFFF00"/>
                </a:solidFill>
                <a:latin typeface="Comic Sans MS" pitchFamily="66" charset="0"/>
              </a:rPr>
              <a:t>150,000 </a:t>
            </a:r>
            <a:r>
              <a:rPr lang="en-US">
                <a:solidFill>
                  <a:srgbClr val="FFFF00"/>
                </a:solidFill>
                <a:latin typeface="Comic Sans MS" pitchFamily="66" charset="0"/>
              </a:rPr>
              <a:t>troops in South Vietnam</a:t>
            </a:r>
          </a:p>
          <a:p>
            <a:pPr marL="1285875" lvl="2" indent="-371475" algn="l"/>
            <a:r>
              <a:rPr lang="en-US">
                <a:solidFill>
                  <a:srgbClr val="FFFF00"/>
                </a:solidFill>
                <a:latin typeface="Comic Sans MS" pitchFamily="66" charset="0"/>
              </a:rPr>
              <a:t>		2. S. Vietnamese leader: Thieu stayed in power</a:t>
            </a:r>
          </a:p>
          <a:p>
            <a:pPr marL="1285875" lvl="2" indent="-371475" algn="l"/>
            <a:r>
              <a:rPr lang="en-US" sz="2000">
                <a:solidFill>
                  <a:srgbClr val="00FFFF"/>
                </a:solidFill>
                <a:latin typeface="Comic Sans MS" pitchFamily="66" charset="0"/>
              </a:rPr>
              <a:t>iii. U.S. Forces Leave Vietnam</a:t>
            </a:r>
          </a:p>
          <a:p>
            <a:pPr marL="1285875" lvl="2" indent="-371475" algn="l"/>
            <a:r>
              <a:rPr lang="en-US">
                <a:solidFill>
                  <a:srgbClr val="FF99FF"/>
                </a:solidFill>
                <a:latin typeface="Comic Sans MS" pitchFamily="66" charset="0"/>
              </a:rPr>
              <a:t>	a. March </a:t>
            </a:r>
            <a:r>
              <a:rPr lang="en-US" u="sng">
                <a:solidFill>
                  <a:srgbClr val="FF99FF"/>
                </a:solidFill>
                <a:latin typeface="Comic Sans MS" pitchFamily="66" charset="0"/>
              </a:rPr>
              <a:t>27</a:t>
            </a:r>
            <a:r>
              <a:rPr lang="en-US" u="sng" baseline="30000">
                <a:solidFill>
                  <a:srgbClr val="FF99FF"/>
                </a:solidFill>
                <a:latin typeface="Comic Sans MS" pitchFamily="66" charset="0"/>
              </a:rPr>
              <a:t>th</a:t>
            </a:r>
            <a:r>
              <a:rPr lang="en-US">
                <a:solidFill>
                  <a:srgbClr val="FF99FF"/>
                </a:solidFill>
                <a:latin typeface="Comic Sans MS" pitchFamily="66" charset="0"/>
              </a:rPr>
              <a:t>, 1973 last U.S. troops leave Vietnam</a:t>
            </a:r>
          </a:p>
          <a:p>
            <a:pPr marL="1285875" lvl="2" indent="-371475" algn="l"/>
            <a:r>
              <a:rPr lang="en-US">
                <a:solidFill>
                  <a:srgbClr val="FF99FF"/>
                </a:solidFill>
                <a:latin typeface="Comic Sans MS" pitchFamily="66" charset="0"/>
              </a:rPr>
              <a:t>	b. August 1973 Nixon stops bombing Cambodia – U.S. </a:t>
            </a:r>
            <a:r>
              <a:rPr lang="en-US" u="sng">
                <a:solidFill>
                  <a:srgbClr val="FF99FF"/>
                </a:solidFill>
                <a:latin typeface="Comic Sans MS" pitchFamily="66" charset="0"/>
              </a:rPr>
              <a:t>War</a:t>
            </a:r>
            <a:r>
              <a:rPr lang="en-US">
                <a:solidFill>
                  <a:srgbClr val="FF99FF"/>
                </a:solidFill>
                <a:latin typeface="Comic Sans MS" pitchFamily="66" charset="0"/>
              </a:rPr>
              <a:t> in </a:t>
            </a:r>
            <a:r>
              <a:rPr lang="en-US" u="sng">
                <a:solidFill>
                  <a:srgbClr val="FF99FF"/>
                </a:solidFill>
                <a:latin typeface="Comic Sans MS" pitchFamily="66" charset="0"/>
              </a:rPr>
              <a:t>Vietnam</a:t>
            </a:r>
            <a:r>
              <a:rPr lang="en-US">
                <a:solidFill>
                  <a:srgbClr val="FF99FF"/>
                </a:solidFill>
                <a:latin typeface="Comic Sans MS" pitchFamily="66" charset="0"/>
              </a:rPr>
              <a:t> ends</a:t>
            </a:r>
          </a:p>
          <a:p>
            <a:pPr marL="1285875" lvl="2" indent="-371475" algn="l"/>
            <a:r>
              <a:rPr lang="en-US" sz="2000">
                <a:solidFill>
                  <a:srgbClr val="00FFFF"/>
                </a:solidFill>
                <a:latin typeface="Comic Sans MS" pitchFamily="66" charset="0"/>
              </a:rPr>
              <a:t>iv. Fighting Resumes in Vietnam</a:t>
            </a:r>
          </a:p>
          <a:p>
            <a:pPr marL="1285875" lvl="2" indent="-371475" algn="l"/>
            <a:r>
              <a:rPr lang="en-US">
                <a:solidFill>
                  <a:srgbClr val="00FFFF"/>
                </a:solidFill>
                <a:latin typeface="Comic Sans MS" pitchFamily="66" charset="0"/>
              </a:rPr>
              <a:t>	</a:t>
            </a:r>
            <a:r>
              <a:rPr lang="en-US">
                <a:solidFill>
                  <a:srgbClr val="FF99FF"/>
                </a:solidFill>
                <a:latin typeface="Comic Sans MS" pitchFamily="66" charset="0"/>
              </a:rPr>
              <a:t>a. U.S. sends billions in </a:t>
            </a:r>
            <a:r>
              <a:rPr lang="en-US" u="sng">
                <a:solidFill>
                  <a:srgbClr val="FF99FF"/>
                </a:solidFill>
                <a:latin typeface="Comic Sans MS" pitchFamily="66" charset="0"/>
              </a:rPr>
              <a:t>aid</a:t>
            </a:r>
          </a:p>
          <a:p>
            <a:pPr marL="1285875" lvl="2" indent="-371475" algn="l"/>
            <a:r>
              <a:rPr lang="en-US">
                <a:solidFill>
                  <a:srgbClr val="FF99FF"/>
                </a:solidFill>
                <a:latin typeface="Comic Sans MS" pitchFamily="66" charset="0"/>
              </a:rPr>
              <a:t>	b. 1975 The Fall of </a:t>
            </a:r>
            <a:r>
              <a:rPr lang="en-US" u="sng">
                <a:solidFill>
                  <a:srgbClr val="FF99FF"/>
                </a:solidFill>
                <a:latin typeface="Comic Sans MS" pitchFamily="66" charset="0"/>
              </a:rPr>
              <a:t>Saigon</a:t>
            </a:r>
          </a:p>
          <a:p>
            <a:pPr marL="1285875" lvl="2" indent="-371475" algn="l"/>
            <a:r>
              <a:rPr lang="en-US">
                <a:solidFill>
                  <a:srgbClr val="FF99FF"/>
                </a:solidFill>
                <a:latin typeface="Comic Sans MS" pitchFamily="66" charset="0"/>
              </a:rPr>
              <a:t>	c. April 30th, </a:t>
            </a:r>
            <a:r>
              <a:rPr lang="en-US" u="sng">
                <a:solidFill>
                  <a:srgbClr val="FF99FF"/>
                </a:solidFill>
                <a:latin typeface="Comic Sans MS" pitchFamily="66" charset="0"/>
              </a:rPr>
              <a:t>1975</a:t>
            </a:r>
            <a:r>
              <a:rPr lang="en-US">
                <a:solidFill>
                  <a:srgbClr val="FF99FF"/>
                </a:solidFill>
                <a:latin typeface="Comic Sans MS" pitchFamily="66" charset="0"/>
              </a:rPr>
              <a:t> South Vietnam </a:t>
            </a:r>
            <a:r>
              <a:rPr lang="en-US" u="sng">
                <a:solidFill>
                  <a:srgbClr val="FF99FF"/>
                </a:solidFill>
                <a:latin typeface="Comic Sans MS" pitchFamily="66" charset="0"/>
              </a:rPr>
              <a:t>surrenders</a:t>
            </a:r>
          </a:p>
          <a:p>
            <a:pPr marL="1285875" lvl="2" indent="-371475" algn="l"/>
            <a:endParaRPr lang="en-US" sz="2400">
              <a:solidFill>
                <a:srgbClr val="FF99FF"/>
              </a:solidFill>
              <a:latin typeface="Comic Sans MS" pitchFamily="66" charset="0"/>
            </a:endParaRPr>
          </a:p>
          <a:p>
            <a:pPr marL="1285875" lvl="2" indent="-371475" algn="l"/>
            <a:endParaRPr lang="en-US" sz="2400">
              <a:solidFill>
                <a:srgbClr val="FF99FF"/>
              </a:solidFill>
              <a:latin typeface="Comic Sans MS" pitchFamily="66" charset="0"/>
            </a:endParaRPr>
          </a:p>
          <a:p>
            <a:pPr marL="2200275" lvl="4" indent="-371475" algn="l">
              <a:buFontTx/>
              <a:buAutoNum type="romanLcPeriod"/>
            </a:pPr>
            <a:endParaRPr lang="en-US" sz="2400">
              <a:solidFill>
                <a:srgbClr val="00FFFF"/>
              </a:solidFill>
              <a:latin typeface="Comic Sans MS" pitchFamily="66" charset="0"/>
            </a:endParaRPr>
          </a:p>
          <a:p>
            <a:pPr marL="1743075" lvl="3" indent="-371475" algn="l"/>
            <a:endParaRPr lang="en-US" sz="2400">
              <a:solidFill>
                <a:srgbClr val="00FFFF"/>
              </a:solidFill>
              <a:latin typeface="Comic Sans MS" pitchFamily="66" charset="0"/>
            </a:endParaRPr>
          </a:p>
          <a:p>
            <a:pPr marL="1285875" lvl="2" indent="-371475" algn="l"/>
            <a:endParaRPr lang="en-US" sz="2400">
              <a:solidFill>
                <a:srgbClr val="FF99FF"/>
              </a:solidFill>
              <a:latin typeface="Comic Sans MS" pitchFamily="66" charset="0"/>
            </a:endParaRPr>
          </a:p>
          <a:p>
            <a:pPr marL="828675" lvl="1" indent="-371475" algn="l"/>
            <a:endParaRPr lang="en-US" sz="2400">
              <a:solidFill>
                <a:srgbClr val="66FF33"/>
              </a:solidFill>
              <a:latin typeface="Comic Sans MS" pitchFamily="66" charset="0"/>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442370">
                                            <p:txEl>
                                              <p:pRg st="0" end="0"/>
                                            </p:txEl>
                                          </p:spTgt>
                                        </p:tgtEl>
                                        <p:attrNameLst>
                                          <p:attrName>style.visibility</p:attrName>
                                        </p:attrNameLst>
                                      </p:cBhvr>
                                      <p:to>
                                        <p:strVal val="visible"/>
                                      </p:to>
                                    </p:set>
                                    <p:anim calcmode="discrete" valueType="clr">
                                      <p:cBhvr override="childStyle">
                                        <p:cTn id="7" dur="80"/>
                                        <p:tgtEl>
                                          <p:spTgt spid="442370">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42370">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442370">
                                            <p:txEl>
                                              <p:pRg st="0" end="0"/>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442370">
                                            <p:txEl>
                                              <p:pRg st="1" end="1"/>
                                            </p:txEl>
                                          </p:spTgt>
                                        </p:tgtEl>
                                        <p:attrNameLst>
                                          <p:attrName>style.visibility</p:attrName>
                                        </p:attrNameLst>
                                      </p:cBhvr>
                                      <p:to>
                                        <p:strVal val="visible"/>
                                      </p:to>
                                    </p:set>
                                    <p:anim calcmode="discrete" valueType="clr">
                                      <p:cBhvr override="childStyle">
                                        <p:cTn id="14" dur="80"/>
                                        <p:tgtEl>
                                          <p:spTgt spid="442370">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442370">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442370">
                                            <p:txEl>
                                              <p:pRg st="1" end="1"/>
                                            </p:txEl>
                                          </p:spTgt>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7" presetClass="entr" presetSubtype="0" fill="hold" nodeType="clickEffect">
                                  <p:stCondLst>
                                    <p:cond delay="0"/>
                                  </p:stCondLst>
                                  <p:iterate type="lt">
                                    <p:tmPct val="50000"/>
                                  </p:iterate>
                                  <p:childTnLst>
                                    <p:set>
                                      <p:cBhvr>
                                        <p:cTn id="20" dur="1" fill="hold">
                                          <p:stCondLst>
                                            <p:cond delay="0"/>
                                          </p:stCondLst>
                                        </p:cTn>
                                        <p:tgtEl>
                                          <p:spTgt spid="442370">
                                            <p:txEl>
                                              <p:pRg st="2" end="2"/>
                                            </p:txEl>
                                          </p:spTgt>
                                        </p:tgtEl>
                                        <p:attrNameLst>
                                          <p:attrName>style.visibility</p:attrName>
                                        </p:attrNameLst>
                                      </p:cBhvr>
                                      <p:to>
                                        <p:strVal val="visible"/>
                                      </p:to>
                                    </p:set>
                                    <p:anim calcmode="discrete" valueType="clr">
                                      <p:cBhvr override="childStyle">
                                        <p:cTn id="21" dur="80"/>
                                        <p:tgtEl>
                                          <p:spTgt spid="442370">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442370">
                                            <p:txEl>
                                              <p:pRg st="2" end="2"/>
                                            </p:txEl>
                                          </p:spTgt>
                                        </p:tgtEl>
                                        <p:attrNameLst>
                                          <p:attrName>fillcolor</p:attrName>
                                        </p:attrNameLst>
                                      </p:cBhvr>
                                      <p:tavLst>
                                        <p:tav tm="0">
                                          <p:val>
                                            <p:clrVal>
                                              <a:schemeClr val="accent2"/>
                                            </p:clrVal>
                                          </p:val>
                                        </p:tav>
                                        <p:tav tm="50000">
                                          <p:val>
                                            <p:clrVal>
                                              <a:schemeClr val="hlink"/>
                                            </p:clrVal>
                                          </p:val>
                                        </p:tav>
                                      </p:tavLst>
                                    </p:anim>
                                    <p:set>
                                      <p:cBhvr>
                                        <p:cTn id="23" dur="80"/>
                                        <p:tgtEl>
                                          <p:spTgt spid="442370">
                                            <p:txEl>
                                              <p:pRg st="2" end="2"/>
                                            </p:txEl>
                                          </p:spTgt>
                                        </p:tgtEl>
                                        <p:attrNameLst>
                                          <p:attrName>fill.type</p:attrName>
                                        </p:attrNameLst>
                                      </p:cBhvr>
                                      <p:to>
                                        <p:strVal val="solid"/>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27" presetClass="entr" presetSubtype="0" fill="hold" nodeType="clickEffect">
                                  <p:stCondLst>
                                    <p:cond delay="0"/>
                                  </p:stCondLst>
                                  <p:iterate type="lt">
                                    <p:tmPct val="50000"/>
                                  </p:iterate>
                                  <p:childTnLst>
                                    <p:set>
                                      <p:cBhvr>
                                        <p:cTn id="27" dur="1" fill="hold">
                                          <p:stCondLst>
                                            <p:cond delay="0"/>
                                          </p:stCondLst>
                                        </p:cTn>
                                        <p:tgtEl>
                                          <p:spTgt spid="442370">
                                            <p:txEl>
                                              <p:pRg st="3" end="3"/>
                                            </p:txEl>
                                          </p:spTgt>
                                        </p:tgtEl>
                                        <p:attrNameLst>
                                          <p:attrName>style.visibility</p:attrName>
                                        </p:attrNameLst>
                                      </p:cBhvr>
                                      <p:to>
                                        <p:strVal val="visible"/>
                                      </p:to>
                                    </p:set>
                                    <p:anim calcmode="discrete" valueType="clr">
                                      <p:cBhvr override="childStyle">
                                        <p:cTn id="28" dur="80"/>
                                        <p:tgtEl>
                                          <p:spTgt spid="442370">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442370">
                                            <p:txEl>
                                              <p:pRg st="3" end="3"/>
                                            </p:txEl>
                                          </p:spTgt>
                                        </p:tgtEl>
                                        <p:attrNameLst>
                                          <p:attrName>fillcolor</p:attrName>
                                        </p:attrNameLst>
                                      </p:cBhvr>
                                      <p:tavLst>
                                        <p:tav tm="0">
                                          <p:val>
                                            <p:clrVal>
                                              <a:schemeClr val="accent2"/>
                                            </p:clrVal>
                                          </p:val>
                                        </p:tav>
                                        <p:tav tm="50000">
                                          <p:val>
                                            <p:clrVal>
                                              <a:schemeClr val="hlink"/>
                                            </p:clrVal>
                                          </p:val>
                                        </p:tav>
                                      </p:tavLst>
                                    </p:anim>
                                    <p:set>
                                      <p:cBhvr>
                                        <p:cTn id="30" dur="80"/>
                                        <p:tgtEl>
                                          <p:spTgt spid="442370">
                                            <p:txEl>
                                              <p:pRg st="3" end="3"/>
                                            </p:txEl>
                                          </p:spTgt>
                                        </p:tgtEl>
                                        <p:attrNameLst>
                                          <p:attrName>fill.type</p:attrName>
                                        </p:attrNameLst>
                                      </p:cBhvr>
                                      <p:to>
                                        <p:strVal val="solid"/>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27" presetClass="entr" presetSubtype="0" fill="hold" nodeType="clickEffect">
                                  <p:stCondLst>
                                    <p:cond delay="0"/>
                                  </p:stCondLst>
                                  <p:iterate type="lt">
                                    <p:tmPct val="50000"/>
                                  </p:iterate>
                                  <p:childTnLst>
                                    <p:set>
                                      <p:cBhvr>
                                        <p:cTn id="34" dur="1" fill="hold">
                                          <p:stCondLst>
                                            <p:cond delay="0"/>
                                          </p:stCondLst>
                                        </p:cTn>
                                        <p:tgtEl>
                                          <p:spTgt spid="442370">
                                            <p:txEl>
                                              <p:pRg st="4" end="4"/>
                                            </p:txEl>
                                          </p:spTgt>
                                        </p:tgtEl>
                                        <p:attrNameLst>
                                          <p:attrName>style.visibility</p:attrName>
                                        </p:attrNameLst>
                                      </p:cBhvr>
                                      <p:to>
                                        <p:strVal val="visible"/>
                                      </p:to>
                                    </p:set>
                                    <p:anim calcmode="discrete" valueType="clr">
                                      <p:cBhvr override="childStyle">
                                        <p:cTn id="35" dur="80"/>
                                        <p:tgtEl>
                                          <p:spTgt spid="442370">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442370">
                                            <p:txEl>
                                              <p:pRg st="4" end="4"/>
                                            </p:txEl>
                                          </p:spTgt>
                                        </p:tgtEl>
                                        <p:attrNameLst>
                                          <p:attrName>fillcolor</p:attrName>
                                        </p:attrNameLst>
                                      </p:cBhvr>
                                      <p:tavLst>
                                        <p:tav tm="0">
                                          <p:val>
                                            <p:clrVal>
                                              <a:schemeClr val="accent2"/>
                                            </p:clrVal>
                                          </p:val>
                                        </p:tav>
                                        <p:tav tm="50000">
                                          <p:val>
                                            <p:clrVal>
                                              <a:schemeClr val="hlink"/>
                                            </p:clrVal>
                                          </p:val>
                                        </p:tav>
                                      </p:tavLst>
                                    </p:anim>
                                    <p:set>
                                      <p:cBhvr>
                                        <p:cTn id="37" dur="80"/>
                                        <p:tgtEl>
                                          <p:spTgt spid="442370">
                                            <p:txEl>
                                              <p:pRg st="4" end="4"/>
                                            </p:txEl>
                                          </p:spTgt>
                                        </p:tgtEl>
                                        <p:attrNameLst>
                                          <p:attrName>fill.type</p:attrName>
                                        </p:attrNameLst>
                                      </p:cBhvr>
                                      <p:to>
                                        <p:strVal val="solid"/>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27" presetClass="entr" presetSubtype="0" fill="hold" nodeType="clickEffect">
                                  <p:stCondLst>
                                    <p:cond delay="0"/>
                                  </p:stCondLst>
                                  <p:iterate type="lt">
                                    <p:tmPct val="50000"/>
                                  </p:iterate>
                                  <p:childTnLst>
                                    <p:set>
                                      <p:cBhvr>
                                        <p:cTn id="41" dur="1" fill="hold">
                                          <p:stCondLst>
                                            <p:cond delay="0"/>
                                          </p:stCondLst>
                                        </p:cTn>
                                        <p:tgtEl>
                                          <p:spTgt spid="442370">
                                            <p:txEl>
                                              <p:pRg st="5" end="5"/>
                                            </p:txEl>
                                          </p:spTgt>
                                        </p:tgtEl>
                                        <p:attrNameLst>
                                          <p:attrName>style.visibility</p:attrName>
                                        </p:attrNameLst>
                                      </p:cBhvr>
                                      <p:to>
                                        <p:strVal val="visible"/>
                                      </p:to>
                                    </p:set>
                                    <p:anim calcmode="discrete" valueType="clr">
                                      <p:cBhvr override="childStyle">
                                        <p:cTn id="42" dur="80"/>
                                        <p:tgtEl>
                                          <p:spTgt spid="442370">
                                            <p:txEl>
                                              <p:pRg st="5" end="5"/>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3" dur="80"/>
                                        <p:tgtEl>
                                          <p:spTgt spid="442370">
                                            <p:txEl>
                                              <p:pRg st="5" end="5"/>
                                            </p:txEl>
                                          </p:spTgt>
                                        </p:tgtEl>
                                        <p:attrNameLst>
                                          <p:attrName>fillcolor</p:attrName>
                                        </p:attrNameLst>
                                      </p:cBhvr>
                                      <p:tavLst>
                                        <p:tav tm="0">
                                          <p:val>
                                            <p:clrVal>
                                              <a:schemeClr val="accent2"/>
                                            </p:clrVal>
                                          </p:val>
                                        </p:tav>
                                        <p:tav tm="50000">
                                          <p:val>
                                            <p:clrVal>
                                              <a:schemeClr val="hlink"/>
                                            </p:clrVal>
                                          </p:val>
                                        </p:tav>
                                      </p:tavLst>
                                    </p:anim>
                                    <p:set>
                                      <p:cBhvr>
                                        <p:cTn id="44" dur="80"/>
                                        <p:tgtEl>
                                          <p:spTgt spid="442370">
                                            <p:txEl>
                                              <p:pRg st="5" end="5"/>
                                            </p:txEl>
                                          </p:spTgt>
                                        </p:tgtEl>
                                        <p:attrNameLst>
                                          <p:attrName>fill.type</p:attrName>
                                        </p:attrNameLst>
                                      </p:cBhvr>
                                      <p:to>
                                        <p:strVal val="solid"/>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27" presetClass="entr" presetSubtype="0" fill="hold" nodeType="clickEffect">
                                  <p:stCondLst>
                                    <p:cond delay="0"/>
                                  </p:stCondLst>
                                  <p:iterate type="lt">
                                    <p:tmPct val="50000"/>
                                  </p:iterate>
                                  <p:childTnLst>
                                    <p:set>
                                      <p:cBhvr>
                                        <p:cTn id="48" dur="1" fill="hold">
                                          <p:stCondLst>
                                            <p:cond delay="0"/>
                                          </p:stCondLst>
                                        </p:cTn>
                                        <p:tgtEl>
                                          <p:spTgt spid="442370">
                                            <p:txEl>
                                              <p:pRg st="6" end="6"/>
                                            </p:txEl>
                                          </p:spTgt>
                                        </p:tgtEl>
                                        <p:attrNameLst>
                                          <p:attrName>style.visibility</p:attrName>
                                        </p:attrNameLst>
                                      </p:cBhvr>
                                      <p:to>
                                        <p:strVal val="visible"/>
                                      </p:to>
                                    </p:set>
                                    <p:anim calcmode="discrete" valueType="clr">
                                      <p:cBhvr override="childStyle">
                                        <p:cTn id="49" dur="80"/>
                                        <p:tgtEl>
                                          <p:spTgt spid="442370">
                                            <p:txEl>
                                              <p:pRg st="6" end="6"/>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50" dur="80"/>
                                        <p:tgtEl>
                                          <p:spTgt spid="442370">
                                            <p:txEl>
                                              <p:pRg st="6" end="6"/>
                                            </p:txEl>
                                          </p:spTgt>
                                        </p:tgtEl>
                                        <p:attrNameLst>
                                          <p:attrName>fillcolor</p:attrName>
                                        </p:attrNameLst>
                                      </p:cBhvr>
                                      <p:tavLst>
                                        <p:tav tm="0">
                                          <p:val>
                                            <p:clrVal>
                                              <a:schemeClr val="accent2"/>
                                            </p:clrVal>
                                          </p:val>
                                        </p:tav>
                                        <p:tav tm="50000">
                                          <p:val>
                                            <p:clrVal>
                                              <a:schemeClr val="hlink"/>
                                            </p:clrVal>
                                          </p:val>
                                        </p:tav>
                                      </p:tavLst>
                                    </p:anim>
                                    <p:set>
                                      <p:cBhvr>
                                        <p:cTn id="51" dur="80"/>
                                        <p:tgtEl>
                                          <p:spTgt spid="442370">
                                            <p:txEl>
                                              <p:pRg st="6" end="6"/>
                                            </p:txEl>
                                          </p:spTgt>
                                        </p:tgtEl>
                                        <p:attrNameLst>
                                          <p:attrName>fill.type</p:attrName>
                                        </p:attrNameLst>
                                      </p:cBhvr>
                                      <p:to>
                                        <p:strVal val="solid"/>
                                      </p:to>
                                    </p:set>
                                  </p:childTnLst>
                                </p:cTn>
                              </p:par>
                            </p:childTnLst>
                          </p:cTn>
                        </p:par>
                      </p:childTnLst>
                    </p:cTn>
                  </p:par>
                  <p:par>
                    <p:cTn id="52" fill="hold" nodeType="clickPar">
                      <p:stCondLst>
                        <p:cond delay="indefinite"/>
                      </p:stCondLst>
                      <p:childTnLst>
                        <p:par>
                          <p:cTn id="53" fill="hold" nodeType="withGroup">
                            <p:stCondLst>
                              <p:cond delay="0"/>
                            </p:stCondLst>
                            <p:childTnLst>
                              <p:par>
                                <p:cTn id="54" presetID="27" presetClass="entr" presetSubtype="0" fill="hold" nodeType="clickEffect">
                                  <p:stCondLst>
                                    <p:cond delay="0"/>
                                  </p:stCondLst>
                                  <p:iterate type="lt">
                                    <p:tmPct val="50000"/>
                                  </p:iterate>
                                  <p:childTnLst>
                                    <p:set>
                                      <p:cBhvr>
                                        <p:cTn id="55" dur="1" fill="hold">
                                          <p:stCondLst>
                                            <p:cond delay="0"/>
                                          </p:stCondLst>
                                        </p:cTn>
                                        <p:tgtEl>
                                          <p:spTgt spid="442370">
                                            <p:txEl>
                                              <p:pRg st="7" end="7"/>
                                            </p:txEl>
                                          </p:spTgt>
                                        </p:tgtEl>
                                        <p:attrNameLst>
                                          <p:attrName>style.visibility</p:attrName>
                                        </p:attrNameLst>
                                      </p:cBhvr>
                                      <p:to>
                                        <p:strVal val="visible"/>
                                      </p:to>
                                    </p:set>
                                    <p:anim calcmode="discrete" valueType="clr">
                                      <p:cBhvr override="childStyle">
                                        <p:cTn id="56" dur="80"/>
                                        <p:tgtEl>
                                          <p:spTgt spid="442370">
                                            <p:txEl>
                                              <p:pRg st="7" end="7"/>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57" dur="80"/>
                                        <p:tgtEl>
                                          <p:spTgt spid="442370">
                                            <p:txEl>
                                              <p:pRg st="7" end="7"/>
                                            </p:txEl>
                                          </p:spTgt>
                                        </p:tgtEl>
                                        <p:attrNameLst>
                                          <p:attrName>fillcolor</p:attrName>
                                        </p:attrNameLst>
                                      </p:cBhvr>
                                      <p:tavLst>
                                        <p:tav tm="0">
                                          <p:val>
                                            <p:clrVal>
                                              <a:schemeClr val="accent2"/>
                                            </p:clrVal>
                                          </p:val>
                                        </p:tav>
                                        <p:tav tm="50000">
                                          <p:val>
                                            <p:clrVal>
                                              <a:schemeClr val="hlink"/>
                                            </p:clrVal>
                                          </p:val>
                                        </p:tav>
                                      </p:tavLst>
                                    </p:anim>
                                    <p:set>
                                      <p:cBhvr>
                                        <p:cTn id="58" dur="80"/>
                                        <p:tgtEl>
                                          <p:spTgt spid="442370">
                                            <p:txEl>
                                              <p:pRg st="7" end="7"/>
                                            </p:txEl>
                                          </p:spTgt>
                                        </p:tgtEl>
                                        <p:attrNameLst>
                                          <p:attrName>fill.type</p:attrName>
                                        </p:attrNameLst>
                                      </p:cBhvr>
                                      <p:to>
                                        <p:strVal val="solid"/>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27" presetClass="entr" presetSubtype="0" fill="hold" nodeType="clickEffect">
                                  <p:stCondLst>
                                    <p:cond delay="0"/>
                                  </p:stCondLst>
                                  <p:iterate type="lt">
                                    <p:tmPct val="50000"/>
                                  </p:iterate>
                                  <p:childTnLst>
                                    <p:set>
                                      <p:cBhvr>
                                        <p:cTn id="62" dur="1" fill="hold">
                                          <p:stCondLst>
                                            <p:cond delay="0"/>
                                          </p:stCondLst>
                                        </p:cTn>
                                        <p:tgtEl>
                                          <p:spTgt spid="442370">
                                            <p:txEl>
                                              <p:pRg st="8" end="8"/>
                                            </p:txEl>
                                          </p:spTgt>
                                        </p:tgtEl>
                                        <p:attrNameLst>
                                          <p:attrName>style.visibility</p:attrName>
                                        </p:attrNameLst>
                                      </p:cBhvr>
                                      <p:to>
                                        <p:strVal val="visible"/>
                                      </p:to>
                                    </p:set>
                                    <p:anim calcmode="discrete" valueType="clr">
                                      <p:cBhvr override="childStyle">
                                        <p:cTn id="63" dur="80"/>
                                        <p:tgtEl>
                                          <p:spTgt spid="442370">
                                            <p:txEl>
                                              <p:pRg st="8" end="8"/>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64" dur="80"/>
                                        <p:tgtEl>
                                          <p:spTgt spid="442370">
                                            <p:txEl>
                                              <p:pRg st="8" end="8"/>
                                            </p:txEl>
                                          </p:spTgt>
                                        </p:tgtEl>
                                        <p:attrNameLst>
                                          <p:attrName>fillcolor</p:attrName>
                                        </p:attrNameLst>
                                      </p:cBhvr>
                                      <p:tavLst>
                                        <p:tav tm="0">
                                          <p:val>
                                            <p:clrVal>
                                              <a:schemeClr val="accent2"/>
                                            </p:clrVal>
                                          </p:val>
                                        </p:tav>
                                        <p:tav tm="50000">
                                          <p:val>
                                            <p:clrVal>
                                              <a:schemeClr val="hlink"/>
                                            </p:clrVal>
                                          </p:val>
                                        </p:tav>
                                      </p:tavLst>
                                    </p:anim>
                                    <p:set>
                                      <p:cBhvr>
                                        <p:cTn id="65" dur="80"/>
                                        <p:tgtEl>
                                          <p:spTgt spid="442370">
                                            <p:txEl>
                                              <p:pRg st="8" end="8"/>
                                            </p:txEl>
                                          </p:spTgt>
                                        </p:tgtEl>
                                        <p:attrNameLst>
                                          <p:attrName>fill.type</p:attrName>
                                        </p:attrNameLst>
                                      </p:cBhvr>
                                      <p:to>
                                        <p:strVal val="solid"/>
                                      </p:to>
                                    </p:set>
                                  </p:childTnLst>
                                </p:cTn>
                              </p:par>
                            </p:childTnLst>
                          </p:cTn>
                        </p:par>
                      </p:childTnLst>
                    </p:cTn>
                  </p:par>
                  <p:par>
                    <p:cTn id="66" fill="hold" nodeType="clickPar">
                      <p:stCondLst>
                        <p:cond delay="indefinite"/>
                      </p:stCondLst>
                      <p:childTnLst>
                        <p:par>
                          <p:cTn id="67" fill="hold" nodeType="withGroup">
                            <p:stCondLst>
                              <p:cond delay="0"/>
                            </p:stCondLst>
                            <p:childTnLst>
                              <p:par>
                                <p:cTn id="68" presetID="27" presetClass="entr" presetSubtype="0" fill="hold" nodeType="clickEffect">
                                  <p:stCondLst>
                                    <p:cond delay="0"/>
                                  </p:stCondLst>
                                  <p:iterate type="lt">
                                    <p:tmPct val="50000"/>
                                  </p:iterate>
                                  <p:childTnLst>
                                    <p:set>
                                      <p:cBhvr>
                                        <p:cTn id="69" dur="1" fill="hold">
                                          <p:stCondLst>
                                            <p:cond delay="0"/>
                                          </p:stCondLst>
                                        </p:cTn>
                                        <p:tgtEl>
                                          <p:spTgt spid="442370">
                                            <p:txEl>
                                              <p:pRg st="9" end="9"/>
                                            </p:txEl>
                                          </p:spTgt>
                                        </p:tgtEl>
                                        <p:attrNameLst>
                                          <p:attrName>style.visibility</p:attrName>
                                        </p:attrNameLst>
                                      </p:cBhvr>
                                      <p:to>
                                        <p:strVal val="visible"/>
                                      </p:to>
                                    </p:set>
                                    <p:anim calcmode="discrete" valueType="clr">
                                      <p:cBhvr override="childStyle">
                                        <p:cTn id="70" dur="80"/>
                                        <p:tgtEl>
                                          <p:spTgt spid="442370">
                                            <p:txEl>
                                              <p:pRg st="9" end="9"/>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71" dur="80"/>
                                        <p:tgtEl>
                                          <p:spTgt spid="442370">
                                            <p:txEl>
                                              <p:pRg st="9" end="9"/>
                                            </p:txEl>
                                          </p:spTgt>
                                        </p:tgtEl>
                                        <p:attrNameLst>
                                          <p:attrName>fillcolor</p:attrName>
                                        </p:attrNameLst>
                                      </p:cBhvr>
                                      <p:tavLst>
                                        <p:tav tm="0">
                                          <p:val>
                                            <p:clrVal>
                                              <a:schemeClr val="accent2"/>
                                            </p:clrVal>
                                          </p:val>
                                        </p:tav>
                                        <p:tav tm="50000">
                                          <p:val>
                                            <p:clrVal>
                                              <a:schemeClr val="hlink"/>
                                            </p:clrVal>
                                          </p:val>
                                        </p:tav>
                                      </p:tavLst>
                                    </p:anim>
                                    <p:set>
                                      <p:cBhvr>
                                        <p:cTn id="72" dur="80"/>
                                        <p:tgtEl>
                                          <p:spTgt spid="442370">
                                            <p:txEl>
                                              <p:pRg st="9" end="9"/>
                                            </p:txEl>
                                          </p:spTgt>
                                        </p:tgtEl>
                                        <p:attrNameLst>
                                          <p:attrName>fill.type</p:attrName>
                                        </p:attrNameLst>
                                      </p:cBhvr>
                                      <p:to>
                                        <p:strVal val="solid"/>
                                      </p:to>
                                    </p:set>
                                  </p:childTnLst>
                                </p:cTn>
                              </p:par>
                            </p:childTnLst>
                          </p:cTn>
                        </p:par>
                      </p:childTnLst>
                    </p:cTn>
                  </p:par>
                  <p:par>
                    <p:cTn id="73" fill="hold" nodeType="clickPar">
                      <p:stCondLst>
                        <p:cond delay="indefinite"/>
                      </p:stCondLst>
                      <p:childTnLst>
                        <p:par>
                          <p:cTn id="74" fill="hold" nodeType="withGroup">
                            <p:stCondLst>
                              <p:cond delay="0"/>
                            </p:stCondLst>
                            <p:childTnLst>
                              <p:par>
                                <p:cTn id="75" presetID="27" presetClass="entr" presetSubtype="0" fill="hold" nodeType="clickEffect">
                                  <p:stCondLst>
                                    <p:cond delay="0"/>
                                  </p:stCondLst>
                                  <p:iterate type="lt">
                                    <p:tmPct val="50000"/>
                                  </p:iterate>
                                  <p:childTnLst>
                                    <p:set>
                                      <p:cBhvr>
                                        <p:cTn id="76" dur="1" fill="hold">
                                          <p:stCondLst>
                                            <p:cond delay="0"/>
                                          </p:stCondLst>
                                        </p:cTn>
                                        <p:tgtEl>
                                          <p:spTgt spid="442370">
                                            <p:txEl>
                                              <p:pRg st="10" end="10"/>
                                            </p:txEl>
                                          </p:spTgt>
                                        </p:tgtEl>
                                        <p:attrNameLst>
                                          <p:attrName>style.visibility</p:attrName>
                                        </p:attrNameLst>
                                      </p:cBhvr>
                                      <p:to>
                                        <p:strVal val="visible"/>
                                      </p:to>
                                    </p:set>
                                    <p:anim calcmode="discrete" valueType="clr">
                                      <p:cBhvr override="childStyle">
                                        <p:cTn id="77" dur="80"/>
                                        <p:tgtEl>
                                          <p:spTgt spid="442370">
                                            <p:txEl>
                                              <p:pRg st="10" end="1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78" dur="80"/>
                                        <p:tgtEl>
                                          <p:spTgt spid="442370">
                                            <p:txEl>
                                              <p:pRg st="10" end="10"/>
                                            </p:txEl>
                                          </p:spTgt>
                                        </p:tgtEl>
                                        <p:attrNameLst>
                                          <p:attrName>fillcolor</p:attrName>
                                        </p:attrNameLst>
                                      </p:cBhvr>
                                      <p:tavLst>
                                        <p:tav tm="0">
                                          <p:val>
                                            <p:clrVal>
                                              <a:schemeClr val="accent2"/>
                                            </p:clrVal>
                                          </p:val>
                                        </p:tav>
                                        <p:tav tm="50000">
                                          <p:val>
                                            <p:clrVal>
                                              <a:schemeClr val="hlink"/>
                                            </p:clrVal>
                                          </p:val>
                                        </p:tav>
                                      </p:tavLst>
                                    </p:anim>
                                    <p:set>
                                      <p:cBhvr>
                                        <p:cTn id="79" dur="80"/>
                                        <p:tgtEl>
                                          <p:spTgt spid="442370">
                                            <p:txEl>
                                              <p:pRg st="10" end="10"/>
                                            </p:txEl>
                                          </p:spTgt>
                                        </p:tgtEl>
                                        <p:attrNameLst>
                                          <p:attrName>fill.type</p:attrName>
                                        </p:attrNameLst>
                                      </p:cBhvr>
                                      <p:to>
                                        <p:strVal val="solid"/>
                                      </p:to>
                                    </p:set>
                                  </p:childTnLst>
                                </p:cTn>
                              </p:par>
                            </p:childTnLst>
                          </p:cTn>
                        </p:par>
                      </p:childTnLst>
                    </p:cTn>
                  </p:par>
                  <p:par>
                    <p:cTn id="80" fill="hold" nodeType="clickPar">
                      <p:stCondLst>
                        <p:cond delay="indefinite"/>
                      </p:stCondLst>
                      <p:childTnLst>
                        <p:par>
                          <p:cTn id="81" fill="hold" nodeType="withGroup">
                            <p:stCondLst>
                              <p:cond delay="0"/>
                            </p:stCondLst>
                            <p:childTnLst>
                              <p:par>
                                <p:cTn id="82" presetID="27" presetClass="entr" presetSubtype="0" fill="hold" nodeType="clickEffect">
                                  <p:stCondLst>
                                    <p:cond delay="0"/>
                                  </p:stCondLst>
                                  <p:iterate type="lt">
                                    <p:tmPct val="50000"/>
                                  </p:iterate>
                                  <p:childTnLst>
                                    <p:set>
                                      <p:cBhvr>
                                        <p:cTn id="83" dur="1" fill="hold">
                                          <p:stCondLst>
                                            <p:cond delay="0"/>
                                          </p:stCondLst>
                                        </p:cTn>
                                        <p:tgtEl>
                                          <p:spTgt spid="442370">
                                            <p:txEl>
                                              <p:pRg st="11" end="11"/>
                                            </p:txEl>
                                          </p:spTgt>
                                        </p:tgtEl>
                                        <p:attrNameLst>
                                          <p:attrName>style.visibility</p:attrName>
                                        </p:attrNameLst>
                                      </p:cBhvr>
                                      <p:to>
                                        <p:strVal val="visible"/>
                                      </p:to>
                                    </p:set>
                                    <p:anim calcmode="discrete" valueType="clr">
                                      <p:cBhvr override="childStyle">
                                        <p:cTn id="84" dur="80"/>
                                        <p:tgtEl>
                                          <p:spTgt spid="442370">
                                            <p:txEl>
                                              <p:pRg st="11" end="1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5" dur="80"/>
                                        <p:tgtEl>
                                          <p:spTgt spid="442370">
                                            <p:txEl>
                                              <p:pRg st="11" end="11"/>
                                            </p:txEl>
                                          </p:spTgt>
                                        </p:tgtEl>
                                        <p:attrNameLst>
                                          <p:attrName>fillcolor</p:attrName>
                                        </p:attrNameLst>
                                      </p:cBhvr>
                                      <p:tavLst>
                                        <p:tav tm="0">
                                          <p:val>
                                            <p:clrVal>
                                              <a:schemeClr val="accent2"/>
                                            </p:clrVal>
                                          </p:val>
                                        </p:tav>
                                        <p:tav tm="50000">
                                          <p:val>
                                            <p:clrVal>
                                              <a:schemeClr val="hlink"/>
                                            </p:clrVal>
                                          </p:val>
                                        </p:tav>
                                      </p:tavLst>
                                    </p:anim>
                                    <p:set>
                                      <p:cBhvr>
                                        <p:cTn id="86" dur="80"/>
                                        <p:tgtEl>
                                          <p:spTgt spid="442370">
                                            <p:txEl>
                                              <p:pRg st="11" end="11"/>
                                            </p:txEl>
                                          </p:spTgt>
                                        </p:tgtEl>
                                        <p:attrNameLst>
                                          <p:attrName>fill.type</p:attrName>
                                        </p:attrNameLst>
                                      </p:cBhvr>
                                      <p:to>
                                        <p:strVal val="solid"/>
                                      </p:to>
                                    </p:set>
                                  </p:childTnLst>
                                </p:cTn>
                              </p:par>
                            </p:childTnLst>
                          </p:cTn>
                        </p:par>
                      </p:childTnLst>
                    </p:cTn>
                  </p:par>
                  <p:par>
                    <p:cTn id="87" fill="hold" nodeType="clickPar">
                      <p:stCondLst>
                        <p:cond delay="indefinite"/>
                      </p:stCondLst>
                      <p:childTnLst>
                        <p:par>
                          <p:cTn id="88" fill="hold" nodeType="withGroup">
                            <p:stCondLst>
                              <p:cond delay="0"/>
                            </p:stCondLst>
                            <p:childTnLst>
                              <p:par>
                                <p:cTn id="89" presetID="27" presetClass="entr" presetSubtype="0" fill="hold" nodeType="clickEffect">
                                  <p:stCondLst>
                                    <p:cond delay="0"/>
                                  </p:stCondLst>
                                  <p:iterate type="lt">
                                    <p:tmPct val="50000"/>
                                  </p:iterate>
                                  <p:childTnLst>
                                    <p:set>
                                      <p:cBhvr>
                                        <p:cTn id="90" dur="1" fill="hold">
                                          <p:stCondLst>
                                            <p:cond delay="0"/>
                                          </p:stCondLst>
                                        </p:cTn>
                                        <p:tgtEl>
                                          <p:spTgt spid="442370">
                                            <p:txEl>
                                              <p:pRg st="12" end="12"/>
                                            </p:txEl>
                                          </p:spTgt>
                                        </p:tgtEl>
                                        <p:attrNameLst>
                                          <p:attrName>style.visibility</p:attrName>
                                        </p:attrNameLst>
                                      </p:cBhvr>
                                      <p:to>
                                        <p:strVal val="visible"/>
                                      </p:to>
                                    </p:set>
                                    <p:anim calcmode="discrete" valueType="clr">
                                      <p:cBhvr override="childStyle">
                                        <p:cTn id="91" dur="80"/>
                                        <p:tgtEl>
                                          <p:spTgt spid="442370">
                                            <p:txEl>
                                              <p:pRg st="12" end="1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92" dur="80"/>
                                        <p:tgtEl>
                                          <p:spTgt spid="442370">
                                            <p:txEl>
                                              <p:pRg st="12" end="12"/>
                                            </p:txEl>
                                          </p:spTgt>
                                        </p:tgtEl>
                                        <p:attrNameLst>
                                          <p:attrName>fillcolor</p:attrName>
                                        </p:attrNameLst>
                                      </p:cBhvr>
                                      <p:tavLst>
                                        <p:tav tm="0">
                                          <p:val>
                                            <p:clrVal>
                                              <a:schemeClr val="accent2"/>
                                            </p:clrVal>
                                          </p:val>
                                        </p:tav>
                                        <p:tav tm="50000">
                                          <p:val>
                                            <p:clrVal>
                                              <a:schemeClr val="hlink"/>
                                            </p:clrVal>
                                          </p:val>
                                        </p:tav>
                                      </p:tavLst>
                                    </p:anim>
                                    <p:set>
                                      <p:cBhvr>
                                        <p:cTn id="93" dur="80"/>
                                        <p:tgtEl>
                                          <p:spTgt spid="442370">
                                            <p:txEl>
                                              <p:pRg st="12" end="12"/>
                                            </p:txEl>
                                          </p:spTgt>
                                        </p:tgtEl>
                                        <p:attrNameLst>
                                          <p:attrName>fill.type</p:attrName>
                                        </p:attrNameLst>
                                      </p:cBhvr>
                                      <p:to>
                                        <p:strVal val="solid"/>
                                      </p:to>
                                    </p:set>
                                  </p:childTnLst>
                                </p:cTn>
                              </p:par>
                            </p:childTnLst>
                          </p:cTn>
                        </p:par>
                      </p:childTnLst>
                    </p:cTn>
                  </p:par>
                  <p:par>
                    <p:cTn id="94" fill="hold" nodeType="clickPar">
                      <p:stCondLst>
                        <p:cond delay="indefinite"/>
                      </p:stCondLst>
                      <p:childTnLst>
                        <p:par>
                          <p:cTn id="95" fill="hold" nodeType="withGroup">
                            <p:stCondLst>
                              <p:cond delay="0"/>
                            </p:stCondLst>
                            <p:childTnLst>
                              <p:par>
                                <p:cTn id="96" presetID="27" presetClass="entr" presetSubtype="0" fill="hold" nodeType="clickEffect">
                                  <p:stCondLst>
                                    <p:cond delay="0"/>
                                  </p:stCondLst>
                                  <p:iterate type="lt">
                                    <p:tmPct val="50000"/>
                                  </p:iterate>
                                  <p:childTnLst>
                                    <p:set>
                                      <p:cBhvr>
                                        <p:cTn id="97" dur="1" fill="hold">
                                          <p:stCondLst>
                                            <p:cond delay="0"/>
                                          </p:stCondLst>
                                        </p:cTn>
                                        <p:tgtEl>
                                          <p:spTgt spid="442370">
                                            <p:txEl>
                                              <p:pRg st="13" end="13"/>
                                            </p:txEl>
                                          </p:spTgt>
                                        </p:tgtEl>
                                        <p:attrNameLst>
                                          <p:attrName>style.visibility</p:attrName>
                                        </p:attrNameLst>
                                      </p:cBhvr>
                                      <p:to>
                                        <p:strVal val="visible"/>
                                      </p:to>
                                    </p:set>
                                    <p:anim calcmode="discrete" valueType="clr">
                                      <p:cBhvr override="childStyle">
                                        <p:cTn id="98" dur="80"/>
                                        <p:tgtEl>
                                          <p:spTgt spid="442370">
                                            <p:txEl>
                                              <p:pRg st="13" end="1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99" dur="80"/>
                                        <p:tgtEl>
                                          <p:spTgt spid="442370">
                                            <p:txEl>
                                              <p:pRg st="13" end="13"/>
                                            </p:txEl>
                                          </p:spTgt>
                                        </p:tgtEl>
                                        <p:attrNameLst>
                                          <p:attrName>fillcolor</p:attrName>
                                        </p:attrNameLst>
                                      </p:cBhvr>
                                      <p:tavLst>
                                        <p:tav tm="0">
                                          <p:val>
                                            <p:clrVal>
                                              <a:schemeClr val="accent2"/>
                                            </p:clrVal>
                                          </p:val>
                                        </p:tav>
                                        <p:tav tm="50000">
                                          <p:val>
                                            <p:clrVal>
                                              <a:schemeClr val="hlink"/>
                                            </p:clrVal>
                                          </p:val>
                                        </p:tav>
                                      </p:tavLst>
                                    </p:anim>
                                    <p:set>
                                      <p:cBhvr>
                                        <p:cTn id="100" dur="80"/>
                                        <p:tgtEl>
                                          <p:spTgt spid="442370">
                                            <p:txEl>
                                              <p:pRg st="13" end="13"/>
                                            </p:txEl>
                                          </p:spTgt>
                                        </p:tgtEl>
                                        <p:attrNameLst>
                                          <p:attrName>fill.type</p:attrName>
                                        </p:attrNameLst>
                                      </p:cBhvr>
                                      <p:to>
                                        <p:strVal val="solid"/>
                                      </p:to>
                                    </p:set>
                                  </p:childTnLst>
                                </p:cTn>
                              </p:par>
                            </p:childTnLst>
                          </p:cTn>
                        </p:par>
                      </p:childTnLst>
                    </p:cTn>
                  </p:par>
                  <p:par>
                    <p:cTn id="101" fill="hold" nodeType="clickPar">
                      <p:stCondLst>
                        <p:cond delay="indefinite"/>
                      </p:stCondLst>
                      <p:childTnLst>
                        <p:par>
                          <p:cTn id="102" fill="hold" nodeType="withGroup">
                            <p:stCondLst>
                              <p:cond delay="0"/>
                            </p:stCondLst>
                            <p:childTnLst>
                              <p:par>
                                <p:cTn id="103" presetID="27" presetClass="entr" presetSubtype="0" fill="hold" nodeType="clickEffect">
                                  <p:stCondLst>
                                    <p:cond delay="0"/>
                                  </p:stCondLst>
                                  <p:iterate type="lt">
                                    <p:tmPct val="50000"/>
                                  </p:iterate>
                                  <p:childTnLst>
                                    <p:set>
                                      <p:cBhvr>
                                        <p:cTn id="104" dur="1" fill="hold">
                                          <p:stCondLst>
                                            <p:cond delay="0"/>
                                          </p:stCondLst>
                                        </p:cTn>
                                        <p:tgtEl>
                                          <p:spTgt spid="442370">
                                            <p:txEl>
                                              <p:pRg st="14" end="14"/>
                                            </p:txEl>
                                          </p:spTgt>
                                        </p:tgtEl>
                                        <p:attrNameLst>
                                          <p:attrName>style.visibility</p:attrName>
                                        </p:attrNameLst>
                                      </p:cBhvr>
                                      <p:to>
                                        <p:strVal val="visible"/>
                                      </p:to>
                                    </p:set>
                                    <p:anim calcmode="discrete" valueType="clr">
                                      <p:cBhvr override="childStyle">
                                        <p:cTn id="105" dur="80"/>
                                        <p:tgtEl>
                                          <p:spTgt spid="442370">
                                            <p:txEl>
                                              <p:pRg st="14" end="1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06" dur="80"/>
                                        <p:tgtEl>
                                          <p:spTgt spid="442370">
                                            <p:txEl>
                                              <p:pRg st="14" end="14"/>
                                            </p:txEl>
                                          </p:spTgt>
                                        </p:tgtEl>
                                        <p:attrNameLst>
                                          <p:attrName>fillcolor</p:attrName>
                                        </p:attrNameLst>
                                      </p:cBhvr>
                                      <p:tavLst>
                                        <p:tav tm="0">
                                          <p:val>
                                            <p:clrVal>
                                              <a:schemeClr val="accent2"/>
                                            </p:clrVal>
                                          </p:val>
                                        </p:tav>
                                        <p:tav tm="50000">
                                          <p:val>
                                            <p:clrVal>
                                              <a:schemeClr val="hlink"/>
                                            </p:clrVal>
                                          </p:val>
                                        </p:tav>
                                      </p:tavLst>
                                    </p:anim>
                                    <p:set>
                                      <p:cBhvr>
                                        <p:cTn id="107" dur="80"/>
                                        <p:tgtEl>
                                          <p:spTgt spid="442370">
                                            <p:txEl>
                                              <p:pRg st="14" end="14"/>
                                            </p:txEl>
                                          </p:spTgt>
                                        </p:tgtEl>
                                        <p:attrNameLst>
                                          <p:attrName>fill.type</p:attrName>
                                        </p:attrNameLst>
                                      </p:cBhvr>
                                      <p:to>
                                        <p:strVal val="solid"/>
                                      </p:to>
                                    </p:se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27" presetClass="entr" presetSubtype="0" fill="hold" nodeType="clickEffect">
                                  <p:stCondLst>
                                    <p:cond delay="0"/>
                                  </p:stCondLst>
                                  <p:iterate type="lt">
                                    <p:tmPct val="50000"/>
                                  </p:iterate>
                                  <p:childTnLst>
                                    <p:set>
                                      <p:cBhvr>
                                        <p:cTn id="111" dur="1" fill="hold">
                                          <p:stCondLst>
                                            <p:cond delay="0"/>
                                          </p:stCondLst>
                                        </p:cTn>
                                        <p:tgtEl>
                                          <p:spTgt spid="442370">
                                            <p:txEl>
                                              <p:pRg st="15" end="15"/>
                                            </p:txEl>
                                          </p:spTgt>
                                        </p:tgtEl>
                                        <p:attrNameLst>
                                          <p:attrName>style.visibility</p:attrName>
                                        </p:attrNameLst>
                                      </p:cBhvr>
                                      <p:to>
                                        <p:strVal val="visible"/>
                                      </p:to>
                                    </p:set>
                                    <p:anim calcmode="discrete" valueType="clr">
                                      <p:cBhvr override="childStyle">
                                        <p:cTn id="112" dur="80"/>
                                        <p:tgtEl>
                                          <p:spTgt spid="442370">
                                            <p:txEl>
                                              <p:pRg st="15" end="15"/>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13" dur="80"/>
                                        <p:tgtEl>
                                          <p:spTgt spid="442370">
                                            <p:txEl>
                                              <p:pRg st="15" end="15"/>
                                            </p:txEl>
                                          </p:spTgt>
                                        </p:tgtEl>
                                        <p:attrNameLst>
                                          <p:attrName>fillcolor</p:attrName>
                                        </p:attrNameLst>
                                      </p:cBhvr>
                                      <p:tavLst>
                                        <p:tav tm="0">
                                          <p:val>
                                            <p:clrVal>
                                              <a:schemeClr val="accent2"/>
                                            </p:clrVal>
                                          </p:val>
                                        </p:tav>
                                        <p:tav tm="50000">
                                          <p:val>
                                            <p:clrVal>
                                              <a:schemeClr val="hlink"/>
                                            </p:clrVal>
                                          </p:val>
                                        </p:tav>
                                      </p:tavLst>
                                    </p:anim>
                                    <p:set>
                                      <p:cBhvr>
                                        <p:cTn id="114" dur="80"/>
                                        <p:tgtEl>
                                          <p:spTgt spid="442370">
                                            <p:txEl>
                                              <p:pRg st="15" end="15"/>
                                            </p:txEl>
                                          </p:spTgt>
                                        </p:tgtEl>
                                        <p:attrNameLst>
                                          <p:attrName>fill.type</p:attrName>
                                        </p:attrNameLst>
                                      </p:cBhvr>
                                      <p:to>
                                        <p:strVal val="solid"/>
                                      </p:to>
                                    </p:se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27" presetClass="entr" presetSubtype="0" fill="hold" nodeType="clickEffect">
                                  <p:stCondLst>
                                    <p:cond delay="0"/>
                                  </p:stCondLst>
                                  <p:iterate type="lt">
                                    <p:tmPct val="50000"/>
                                  </p:iterate>
                                  <p:childTnLst>
                                    <p:set>
                                      <p:cBhvr>
                                        <p:cTn id="118" dur="1" fill="hold">
                                          <p:stCondLst>
                                            <p:cond delay="0"/>
                                          </p:stCondLst>
                                        </p:cTn>
                                        <p:tgtEl>
                                          <p:spTgt spid="442370">
                                            <p:txEl>
                                              <p:pRg st="16" end="16"/>
                                            </p:txEl>
                                          </p:spTgt>
                                        </p:tgtEl>
                                        <p:attrNameLst>
                                          <p:attrName>style.visibility</p:attrName>
                                        </p:attrNameLst>
                                      </p:cBhvr>
                                      <p:to>
                                        <p:strVal val="visible"/>
                                      </p:to>
                                    </p:set>
                                    <p:anim calcmode="discrete" valueType="clr">
                                      <p:cBhvr override="childStyle">
                                        <p:cTn id="119" dur="80"/>
                                        <p:tgtEl>
                                          <p:spTgt spid="442370">
                                            <p:txEl>
                                              <p:pRg st="16" end="16"/>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20" dur="80"/>
                                        <p:tgtEl>
                                          <p:spTgt spid="442370">
                                            <p:txEl>
                                              <p:pRg st="16" end="16"/>
                                            </p:txEl>
                                          </p:spTgt>
                                        </p:tgtEl>
                                        <p:attrNameLst>
                                          <p:attrName>fillcolor</p:attrName>
                                        </p:attrNameLst>
                                      </p:cBhvr>
                                      <p:tavLst>
                                        <p:tav tm="0">
                                          <p:val>
                                            <p:clrVal>
                                              <a:schemeClr val="accent2"/>
                                            </p:clrVal>
                                          </p:val>
                                        </p:tav>
                                        <p:tav tm="50000">
                                          <p:val>
                                            <p:clrVal>
                                              <a:schemeClr val="hlink"/>
                                            </p:clrVal>
                                          </p:val>
                                        </p:tav>
                                      </p:tavLst>
                                    </p:anim>
                                    <p:set>
                                      <p:cBhvr>
                                        <p:cTn id="121" dur="80"/>
                                        <p:tgtEl>
                                          <p:spTgt spid="442370">
                                            <p:txEl>
                                              <p:pRg st="16" end="16"/>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52" name="Picture 4" descr="_41079419_050426periodista203b2"/>
          <p:cNvPicPr>
            <a:picLocks noChangeAspect="1" noChangeArrowheads="1"/>
          </p:cNvPicPr>
          <p:nvPr/>
        </p:nvPicPr>
        <p:blipFill>
          <a:blip r:embed="rId3" cstate="print"/>
          <a:srcRect l="1097" t="1065" r="1595" b="932"/>
          <a:stretch>
            <a:fillRect/>
          </a:stretch>
        </p:blipFill>
        <p:spPr bwMode="auto">
          <a:xfrm>
            <a:off x="152400" y="304800"/>
            <a:ext cx="4648200" cy="3505200"/>
          </a:xfrm>
          <a:prstGeom prst="rect">
            <a:avLst/>
          </a:prstGeom>
          <a:noFill/>
          <a:ln w="28575">
            <a:solidFill>
              <a:srgbClr val="FF0000"/>
            </a:solidFill>
            <a:miter lim="800000"/>
            <a:headEnd/>
            <a:tailEnd/>
          </a:ln>
        </p:spPr>
      </p:pic>
      <p:sp>
        <p:nvSpPr>
          <p:cNvPr id="232453" name="Text Box 5"/>
          <p:cNvSpPr txBox="1">
            <a:spLocks noChangeArrowheads="1"/>
          </p:cNvSpPr>
          <p:nvPr/>
        </p:nvSpPr>
        <p:spPr bwMode="auto">
          <a:xfrm>
            <a:off x="4953000" y="304800"/>
            <a:ext cx="3810000" cy="822325"/>
          </a:xfrm>
          <a:prstGeom prst="rect">
            <a:avLst/>
          </a:prstGeom>
          <a:noFill/>
          <a:ln w="9525" algn="ctr">
            <a:noFill/>
            <a:miter lim="800000"/>
            <a:headEnd/>
            <a:tailEnd/>
          </a:ln>
        </p:spPr>
        <p:txBody>
          <a:bodyPr>
            <a:spAutoFit/>
          </a:bodyPr>
          <a:lstStyle/>
          <a:p>
            <a:pPr>
              <a:spcBef>
                <a:spcPct val="50000"/>
              </a:spcBef>
            </a:pPr>
            <a:r>
              <a:rPr lang="en-US" sz="2400">
                <a:solidFill>
                  <a:srgbClr val="00FFFF"/>
                </a:solidFill>
                <a:latin typeface="Comic Sans MS" pitchFamily="66" charset="0"/>
              </a:rPr>
              <a:t>In 1975, the Communist Vietcong overran Saigon.</a:t>
            </a:r>
          </a:p>
        </p:txBody>
      </p:sp>
      <p:pic>
        <p:nvPicPr>
          <p:cNvPr id="232454" name="Picture 6"/>
          <p:cNvPicPr>
            <a:picLocks noChangeAspect="1" noChangeArrowheads="1"/>
          </p:cNvPicPr>
          <p:nvPr/>
        </p:nvPicPr>
        <p:blipFill>
          <a:blip r:embed="rId4" cstate="print"/>
          <a:srcRect/>
          <a:stretch>
            <a:fillRect/>
          </a:stretch>
        </p:blipFill>
        <p:spPr bwMode="auto">
          <a:xfrm>
            <a:off x="838200" y="1143000"/>
            <a:ext cx="7467600" cy="4854575"/>
          </a:xfrm>
          <a:prstGeom prst="rect">
            <a:avLst/>
          </a:prstGeom>
          <a:noFill/>
          <a:ln w="28575" algn="ctr">
            <a:solidFill>
              <a:srgbClr val="FF0000"/>
            </a:solidFill>
            <a:miter lim="800000"/>
            <a:headEnd/>
            <a:tailEnd/>
          </a:ln>
        </p:spPr>
      </p:pic>
      <p:sp>
        <p:nvSpPr>
          <p:cNvPr id="232455" name="Text Box 7"/>
          <p:cNvSpPr txBox="1">
            <a:spLocks noChangeArrowheads="1"/>
          </p:cNvSpPr>
          <p:nvPr/>
        </p:nvSpPr>
        <p:spPr bwMode="auto">
          <a:xfrm>
            <a:off x="838200" y="6019800"/>
            <a:ext cx="7391400" cy="822325"/>
          </a:xfrm>
          <a:prstGeom prst="rect">
            <a:avLst/>
          </a:prstGeom>
          <a:noFill/>
          <a:ln w="9525" algn="ctr">
            <a:noFill/>
            <a:miter lim="800000"/>
            <a:headEnd/>
            <a:tailEnd/>
          </a:ln>
        </p:spPr>
        <p:txBody>
          <a:bodyPr>
            <a:spAutoFit/>
          </a:bodyPr>
          <a:lstStyle/>
          <a:p>
            <a:pPr>
              <a:spcBef>
                <a:spcPct val="50000"/>
              </a:spcBef>
            </a:pPr>
            <a:r>
              <a:rPr lang="en-US" sz="2400">
                <a:solidFill>
                  <a:srgbClr val="00FFFF"/>
                </a:solidFill>
                <a:latin typeface="Comic Sans MS" pitchFamily="66" charset="0"/>
              </a:rPr>
              <a:t>Thousands of people fled to the American Embassy to be evacuated.</a:t>
            </a:r>
          </a:p>
        </p:txBody>
      </p:sp>
      <p:pic>
        <p:nvPicPr>
          <p:cNvPr id="232451" name="Picture 3" descr="T051584A"/>
          <p:cNvPicPr>
            <a:picLocks noChangeAspect="1" noChangeArrowheads="1"/>
          </p:cNvPicPr>
          <p:nvPr/>
        </p:nvPicPr>
        <p:blipFill>
          <a:blip r:embed="rId5" cstate="print"/>
          <a:srcRect/>
          <a:stretch>
            <a:fillRect/>
          </a:stretch>
        </p:blipFill>
        <p:spPr bwMode="auto">
          <a:xfrm>
            <a:off x="228600" y="457200"/>
            <a:ext cx="8610600" cy="5749925"/>
          </a:xfrm>
          <a:prstGeom prst="rect">
            <a:avLst/>
          </a:prstGeom>
          <a:noFill/>
          <a:ln w="28575">
            <a:solidFill>
              <a:srgbClr val="FF0000"/>
            </a:solidFill>
            <a:miter lim="800000"/>
            <a:headEnd/>
            <a:tailEnd/>
          </a:ln>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232452"/>
                                        </p:tgtEl>
                                        <p:attrNameLst>
                                          <p:attrName>style.visibility</p:attrName>
                                        </p:attrNameLst>
                                      </p:cBhvr>
                                      <p:to>
                                        <p:strVal val="visible"/>
                                      </p:to>
                                    </p:set>
                                    <p:anim calcmode="lin" valueType="num">
                                      <p:cBhvr>
                                        <p:cTn id="7" dur="500" fill="hold"/>
                                        <p:tgtEl>
                                          <p:spTgt spid="232452"/>
                                        </p:tgtEl>
                                        <p:attrNameLst>
                                          <p:attrName>ppt_w</p:attrName>
                                        </p:attrNameLst>
                                      </p:cBhvr>
                                      <p:tavLst>
                                        <p:tav tm="0">
                                          <p:val>
                                            <p:fltVal val="0"/>
                                          </p:val>
                                        </p:tav>
                                        <p:tav tm="100000">
                                          <p:val>
                                            <p:strVal val="#ppt_w"/>
                                          </p:val>
                                        </p:tav>
                                      </p:tavLst>
                                    </p:anim>
                                    <p:anim calcmode="lin" valueType="num">
                                      <p:cBhvr>
                                        <p:cTn id="8" dur="500" fill="hold"/>
                                        <p:tgtEl>
                                          <p:spTgt spid="232452"/>
                                        </p:tgtEl>
                                        <p:attrNameLst>
                                          <p:attrName>ppt_h</p:attrName>
                                        </p:attrNameLst>
                                      </p:cBhvr>
                                      <p:tavLst>
                                        <p:tav tm="0">
                                          <p:val>
                                            <p:fltVal val="0"/>
                                          </p:val>
                                        </p:tav>
                                        <p:tav tm="100000">
                                          <p:val>
                                            <p:strVal val="#ppt_h"/>
                                          </p:val>
                                        </p:tav>
                                      </p:tavLst>
                                    </p:anim>
                                    <p:animEffect transition="in" filter="fade">
                                      <p:cBhvr>
                                        <p:cTn id="9" dur="500"/>
                                        <p:tgtEl>
                                          <p:spTgt spid="23245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232453">
                                            <p:txEl>
                                              <p:pRg st="0" end="0"/>
                                            </p:txEl>
                                          </p:spTgt>
                                        </p:tgtEl>
                                        <p:attrNameLst>
                                          <p:attrName>style.visibility</p:attrName>
                                        </p:attrNameLst>
                                      </p:cBhvr>
                                      <p:to>
                                        <p:strVal val="visible"/>
                                      </p:to>
                                    </p:set>
                                    <p:anim calcmode="discrete" valueType="clr">
                                      <p:cBhvr override="childStyle">
                                        <p:cTn id="14" dur="80"/>
                                        <p:tgtEl>
                                          <p:spTgt spid="23245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232453">
                                            <p:txEl>
                                              <p:pRg st="0" end="0"/>
                                            </p:txEl>
                                          </p:spTgt>
                                        </p:tgtEl>
                                        <p:attrNameLst>
                                          <p:attrName>fillcolor</p:attrName>
                                        </p:attrNameLst>
                                      </p:cBhvr>
                                      <p:tavLst>
                                        <p:tav tm="0">
                                          <p:val>
                                            <p:clrVal>
                                              <a:schemeClr val="accent2"/>
                                            </p:clrVal>
                                          </p:val>
                                        </p:tav>
                                        <p:tav tm="50000">
                                          <p:val>
                                            <p:clrVal>
                                              <a:schemeClr val="hlink"/>
                                            </p:clrVal>
                                          </p:val>
                                        </p:tav>
                                      </p:tavLst>
                                    </p:anim>
                                    <p:set>
                                      <p:cBhvr>
                                        <p:cTn id="16" dur="80"/>
                                        <p:tgtEl>
                                          <p:spTgt spid="232453">
                                            <p:txEl>
                                              <p:pRg st="0" end="0"/>
                                            </p:txEl>
                                          </p:spTgt>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nodeType="clickEffect">
                                  <p:stCondLst>
                                    <p:cond delay="0"/>
                                  </p:stCondLst>
                                  <p:childTnLst>
                                    <p:set>
                                      <p:cBhvr>
                                        <p:cTn id="20" dur="1" fill="hold">
                                          <p:stCondLst>
                                            <p:cond delay="0"/>
                                          </p:stCondLst>
                                        </p:cTn>
                                        <p:tgtEl>
                                          <p:spTgt spid="232454"/>
                                        </p:tgtEl>
                                        <p:attrNameLst>
                                          <p:attrName>style.visibility</p:attrName>
                                        </p:attrNameLst>
                                      </p:cBhvr>
                                      <p:to>
                                        <p:strVal val="visible"/>
                                      </p:to>
                                    </p:set>
                                    <p:animEffect transition="in" filter="fade">
                                      <p:cBhvr>
                                        <p:cTn id="21" dur="2000"/>
                                        <p:tgtEl>
                                          <p:spTgt spid="232454"/>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7" presetClass="entr" presetSubtype="0" fill="hold" grpId="0" nodeType="clickEffect">
                                  <p:stCondLst>
                                    <p:cond delay="0"/>
                                  </p:stCondLst>
                                  <p:iterate type="lt">
                                    <p:tmPct val="50000"/>
                                  </p:iterate>
                                  <p:childTnLst>
                                    <p:set>
                                      <p:cBhvr>
                                        <p:cTn id="25" dur="1" fill="hold">
                                          <p:stCondLst>
                                            <p:cond delay="0"/>
                                          </p:stCondLst>
                                        </p:cTn>
                                        <p:tgtEl>
                                          <p:spTgt spid="232455"/>
                                        </p:tgtEl>
                                        <p:attrNameLst>
                                          <p:attrName>style.visibility</p:attrName>
                                        </p:attrNameLst>
                                      </p:cBhvr>
                                      <p:to>
                                        <p:strVal val="visible"/>
                                      </p:to>
                                    </p:set>
                                    <p:anim calcmode="discrete" valueType="clr">
                                      <p:cBhvr override="childStyle">
                                        <p:cTn id="26" dur="80"/>
                                        <p:tgtEl>
                                          <p:spTgt spid="232455"/>
                                        </p:tgtEl>
                                        <p:attrNameLst>
                                          <p:attrName>style.color</p:attrName>
                                        </p:attrNameLst>
                                      </p:cBhvr>
                                      <p:tavLst>
                                        <p:tav tm="0">
                                          <p:val>
                                            <p:clrVal>
                                              <a:schemeClr val="accent2"/>
                                            </p:clrVal>
                                          </p:val>
                                        </p:tav>
                                        <p:tav tm="50000">
                                          <p:val>
                                            <p:clrVal>
                                              <a:schemeClr val="hlink"/>
                                            </p:clrVal>
                                          </p:val>
                                        </p:tav>
                                      </p:tavLst>
                                    </p:anim>
                                    <p:anim calcmode="discrete" valueType="clr">
                                      <p:cBhvr>
                                        <p:cTn id="27" dur="80"/>
                                        <p:tgtEl>
                                          <p:spTgt spid="232455"/>
                                        </p:tgtEl>
                                        <p:attrNameLst>
                                          <p:attrName>fillcolor</p:attrName>
                                        </p:attrNameLst>
                                      </p:cBhvr>
                                      <p:tavLst>
                                        <p:tav tm="0">
                                          <p:val>
                                            <p:clrVal>
                                              <a:schemeClr val="accent2"/>
                                            </p:clrVal>
                                          </p:val>
                                        </p:tav>
                                        <p:tav tm="50000">
                                          <p:val>
                                            <p:clrVal>
                                              <a:schemeClr val="hlink"/>
                                            </p:clrVal>
                                          </p:val>
                                        </p:tav>
                                      </p:tavLst>
                                    </p:anim>
                                    <p:set>
                                      <p:cBhvr>
                                        <p:cTn id="28" dur="80"/>
                                        <p:tgtEl>
                                          <p:spTgt spid="232455"/>
                                        </p:tgtEl>
                                        <p:attrNameLst>
                                          <p:attrName>fill.type</p:attrName>
                                        </p:attrNameLst>
                                      </p:cBhvr>
                                      <p:to>
                                        <p:strVal val="solid"/>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nodeType="clickEffect">
                                  <p:stCondLst>
                                    <p:cond delay="0"/>
                                  </p:stCondLst>
                                  <p:childTnLst>
                                    <p:set>
                                      <p:cBhvr>
                                        <p:cTn id="32" dur="1" fill="hold">
                                          <p:stCondLst>
                                            <p:cond delay="0"/>
                                          </p:stCondLst>
                                        </p:cTn>
                                        <p:tgtEl>
                                          <p:spTgt spid="232451"/>
                                        </p:tgtEl>
                                        <p:attrNameLst>
                                          <p:attrName>style.visibility</p:attrName>
                                        </p:attrNameLst>
                                      </p:cBhvr>
                                      <p:to>
                                        <p:strVal val="visible"/>
                                      </p:to>
                                    </p:set>
                                    <p:animEffect transition="in" filter="fade">
                                      <p:cBhvr>
                                        <p:cTn id="33" dur="2000"/>
                                        <p:tgtEl>
                                          <p:spTgt spid="232451"/>
                                        </p:tgtEl>
                                      </p:cBhvr>
                                    </p:animEffect>
                                  </p:childTnLst>
                                </p:cTn>
                              </p:par>
                              <p:par>
                                <p:cTn id="34" presetID="10" presetClass="exit" presetSubtype="0" fill="hold" nodeType="withEffect">
                                  <p:stCondLst>
                                    <p:cond delay="0"/>
                                  </p:stCondLst>
                                  <p:childTnLst>
                                    <p:animEffect transition="out" filter="fade">
                                      <p:cBhvr>
                                        <p:cTn id="35" dur="2000"/>
                                        <p:tgtEl>
                                          <p:spTgt spid="232454"/>
                                        </p:tgtEl>
                                      </p:cBhvr>
                                    </p:animEffect>
                                    <p:set>
                                      <p:cBhvr>
                                        <p:cTn id="36" dur="1" fill="hold">
                                          <p:stCondLst>
                                            <p:cond delay="1999"/>
                                          </p:stCondLst>
                                        </p:cTn>
                                        <p:tgtEl>
                                          <p:spTgt spid="232454"/>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2000"/>
                                        <p:tgtEl>
                                          <p:spTgt spid="232452"/>
                                        </p:tgtEl>
                                      </p:cBhvr>
                                    </p:animEffect>
                                    <p:set>
                                      <p:cBhvr>
                                        <p:cTn id="39" dur="1" fill="hold">
                                          <p:stCondLst>
                                            <p:cond delay="1999"/>
                                          </p:stCondLst>
                                        </p:cTn>
                                        <p:tgtEl>
                                          <p:spTgt spid="232452"/>
                                        </p:tgtEl>
                                        <p:attrNameLst>
                                          <p:attrName>style.visibility</p:attrName>
                                        </p:attrNameLst>
                                      </p:cBhvr>
                                      <p:to>
                                        <p:strVal val="hidden"/>
                                      </p:to>
                                    </p:set>
                                  </p:childTnLst>
                                </p:cTn>
                              </p:par>
                              <p:par>
                                <p:cTn id="40" presetID="10" presetClass="exit" presetSubtype="0" fill="hold" grpId="0" nodeType="withEffect">
                                  <p:stCondLst>
                                    <p:cond delay="0"/>
                                  </p:stCondLst>
                                  <p:iterate type="lt">
                                    <p:tmPct val="0"/>
                                  </p:iterate>
                                  <p:childTnLst>
                                    <p:animEffect transition="out" filter="fade">
                                      <p:cBhvr>
                                        <p:cTn id="41" dur="2000"/>
                                        <p:tgtEl>
                                          <p:spTgt spid="232453">
                                            <p:txEl>
                                              <p:pRg st="0" end="0"/>
                                            </p:txEl>
                                          </p:spTgt>
                                        </p:tgtEl>
                                      </p:cBhvr>
                                    </p:animEffect>
                                    <p:set>
                                      <p:cBhvr>
                                        <p:cTn id="42" dur="1" fill="hold">
                                          <p:stCondLst>
                                            <p:cond delay="1999"/>
                                          </p:stCondLst>
                                        </p:cTn>
                                        <p:tgtEl>
                                          <p:spTgt spid="232453">
                                            <p:txEl>
                                              <p:pRg st="0" end="0"/>
                                            </p:txEl>
                                          </p:spTgt>
                                        </p:tgtEl>
                                        <p:attrNameLst>
                                          <p:attrName>style.visibility</p:attrName>
                                        </p:attrNameLst>
                                      </p:cBhvr>
                                      <p:to>
                                        <p:strVal val="hidden"/>
                                      </p:to>
                                    </p:set>
                                  </p:childTnLst>
                                </p:cTn>
                              </p:par>
                              <p:par>
                                <p:cTn id="43" presetID="10" presetClass="exit" presetSubtype="0" fill="hold" grpId="1" nodeType="withEffect">
                                  <p:stCondLst>
                                    <p:cond delay="0"/>
                                  </p:stCondLst>
                                  <p:iterate type="lt">
                                    <p:tmPct val="0"/>
                                  </p:iterate>
                                  <p:childTnLst>
                                    <p:animEffect transition="out" filter="fade">
                                      <p:cBhvr>
                                        <p:cTn id="44" dur="2000"/>
                                        <p:tgtEl>
                                          <p:spTgt spid="232455"/>
                                        </p:tgtEl>
                                      </p:cBhvr>
                                    </p:animEffect>
                                    <p:set>
                                      <p:cBhvr>
                                        <p:cTn id="45" dur="1" fill="hold">
                                          <p:stCondLst>
                                            <p:cond delay="1999"/>
                                          </p:stCondLst>
                                        </p:cTn>
                                        <p:tgtEl>
                                          <p:spTgt spid="23245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453" grpId="0" build="allAtOnce"/>
      <p:bldP spid="232455" grpId="0"/>
      <p:bldP spid="232455" grpId="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4" name="Text Box 2"/>
          <p:cNvSpPr txBox="1">
            <a:spLocks noChangeArrowheads="1"/>
          </p:cNvSpPr>
          <p:nvPr/>
        </p:nvSpPr>
        <p:spPr bwMode="auto">
          <a:xfrm>
            <a:off x="152400" y="228600"/>
            <a:ext cx="8991600" cy="5484813"/>
          </a:xfrm>
          <a:prstGeom prst="rect">
            <a:avLst/>
          </a:prstGeom>
          <a:noFill/>
          <a:ln w="9525">
            <a:noFill/>
            <a:miter lim="800000"/>
            <a:headEnd/>
            <a:tailEnd/>
          </a:ln>
        </p:spPr>
        <p:txBody>
          <a:bodyPr>
            <a:spAutoFit/>
          </a:bodyPr>
          <a:lstStyle/>
          <a:p>
            <a:pPr marL="828675" lvl="1" indent="-371475" algn="l"/>
            <a:r>
              <a:rPr lang="en-US" sz="2400">
                <a:solidFill>
                  <a:schemeClr val="bg1"/>
                </a:solidFill>
                <a:latin typeface="Comic Sans MS" pitchFamily="66" charset="0"/>
              </a:rPr>
              <a:t>I. The U.S. Pulls Out and the Vietnam War Ends</a:t>
            </a:r>
            <a:endParaRPr lang="en-US" sz="2400">
              <a:solidFill>
                <a:srgbClr val="FF99FF"/>
              </a:solidFill>
              <a:latin typeface="Comic Sans MS" pitchFamily="66" charset="0"/>
            </a:endParaRPr>
          </a:p>
          <a:p>
            <a:pPr marL="1285875" lvl="2" indent="-371475" algn="l">
              <a:buFontTx/>
              <a:buAutoNum type="romanLcPeriod" startAt="5"/>
            </a:pPr>
            <a:r>
              <a:rPr lang="en-US" sz="2400">
                <a:solidFill>
                  <a:srgbClr val="66FF33"/>
                </a:solidFill>
                <a:latin typeface="Comic Sans MS" pitchFamily="66" charset="0"/>
              </a:rPr>
              <a:t>The Effects of the Vietnam War</a:t>
            </a:r>
          </a:p>
          <a:p>
            <a:pPr marL="1743075" lvl="3" indent="-371475" algn="l">
              <a:buFontTx/>
              <a:buAutoNum type="alphaLcPeriod"/>
            </a:pPr>
            <a:r>
              <a:rPr lang="en-US" sz="2000">
                <a:solidFill>
                  <a:srgbClr val="FF99FF"/>
                </a:solidFill>
                <a:latin typeface="Comic Sans MS" pitchFamily="66" charset="0"/>
              </a:rPr>
              <a:t>U.S.</a:t>
            </a:r>
          </a:p>
          <a:p>
            <a:pPr marL="2200275" lvl="4" indent="-371475" algn="l">
              <a:buFontTx/>
              <a:buAutoNum type="arabicPeriod"/>
            </a:pPr>
            <a:r>
              <a:rPr lang="en-US" u="sng">
                <a:solidFill>
                  <a:srgbClr val="FFFF00"/>
                </a:solidFill>
                <a:latin typeface="Comic Sans MS" pitchFamily="66" charset="0"/>
              </a:rPr>
              <a:t>58,000</a:t>
            </a:r>
            <a:r>
              <a:rPr lang="en-US">
                <a:solidFill>
                  <a:srgbClr val="FFFF00"/>
                </a:solidFill>
                <a:latin typeface="Comic Sans MS" pitchFamily="66" charset="0"/>
              </a:rPr>
              <a:t> killed</a:t>
            </a:r>
          </a:p>
          <a:p>
            <a:pPr marL="2200275" lvl="4" indent="-371475" algn="l">
              <a:buFontTx/>
              <a:buAutoNum type="arabicPeriod"/>
            </a:pPr>
            <a:r>
              <a:rPr lang="en-US">
                <a:solidFill>
                  <a:srgbClr val="FFFF00"/>
                </a:solidFill>
                <a:latin typeface="Comic Sans MS" pitchFamily="66" charset="0"/>
              </a:rPr>
              <a:t>303,000 </a:t>
            </a:r>
            <a:r>
              <a:rPr lang="en-US" u="sng">
                <a:solidFill>
                  <a:srgbClr val="FFFF00"/>
                </a:solidFill>
                <a:latin typeface="Comic Sans MS" pitchFamily="66" charset="0"/>
              </a:rPr>
              <a:t>wounded</a:t>
            </a:r>
          </a:p>
          <a:p>
            <a:pPr marL="2200275" lvl="4" indent="-371475" algn="l">
              <a:buFontTx/>
              <a:buAutoNum type="arabicPeriod"/>
            </a:pPr>
            <a:r>
              <a:rPr lang="en-US" u="sng">
                <a:solidFill>
                  <a:srgbClr val="FFFF00"/>
                </a:solidFill>
                <a:latin typeface="Comic Sans MS" pitchFamily="66" charset="0"/>
              </a:rPr>
              <a:t>750 </a:t>
            </a:r>
            <a:r>
              <a:rPr lang="en-US">
                <a:solidFill>
                  <a:srgbClr val="FFFF00"/>
                </a:solidFill>
                <a:latin typeface="Comic Sans MS" pitchFamily="66" charset="0"/>
              </a:rPr>
              <a:t>POW’s</a:t>
            </a:r>
          </a:p>
          <a:p>
            <a:pPr marL="2200275" lvl="4" indent="-371475" algn="l"/>
            <a:r>
              <a:rPr lang="en-US">
                <a:solidFill>
                  <a:srgbClr val="FFFF00"/>
                </a:solidFill>
                <a:latin typeface="Comic Sans MS" pitchFamily="66" charset="0"/>
              </a:rPr>
              <a:t>4. $120 </a:t>
            </a:r>
            <a:r>
              <a:rPr lang="en-US" u="sng">
                <a:solidFill>
                  <a:srgbClr val="FFFF00"/>
                </a:solidFill>
                <a:latin typeface="Comic Sans MS" pitchFamily="66" charset="0"/>
              </a:rPr>
              <a:t>billion</a:t>
            </a:r>
          </a:p>
          <a:p>
            <a:pPr marL="2200275" lvl="4" indent="-371475" algn="l"/>
            <a:r>
              <a:rPr lang="en-US">
                <a:solidFill>
                  <a:srgbClr val="FFFF00"/>
                </a:solidFill>
                <a:latin typeface="Comic Sans MS" pitchFamily="66" charset="0"/>
              </a:rPr>
              <a:t>5. Vets </a:t>
            </a:r>
            <a:r>
              <a:rPr lang="en-US" u="sng">
                <a:solidFill>
                  <a:srgbClr val="FFFF00"/>
                </a:solidFill>
                <a:latin typeface="Comic Sans MS" pitchFamily="66" charset="0"/>
              </a:rPr>
              <a:t>suffer</a:t>
            </a:r>
            <a:r>
              <a:rPr lang="en-US">
                <a:solidFill>
                  <a:srgbClr val="FFFF00"/>
                </a:solidFill>
                <a:latin typeface="Comic Sans MS" pitchFamily="66" charset="0"/>
              </a:rPr>
              <a:t> – depression, drugs addiction, cancer</a:t>
            </a:r>
          </a:p>
          <a:p>
            <a:pPr marL="1285875" lvl="2" indent="-371475" algn="l"/>
            <a:r>
              <a:rPr lang="en-US" sz="2000">
                <a:solidFill>
                  <a:srgbClr val="FFFF00"/>
                </a:solidFill>
                <a:latin typeface="Comic Sans MS" pitchFamily="66" charset="0"/>
              </a:rPr>
              <a:t>     </a:t>
            </a:r>
            <a:r>
              <a:rPr lang="en-US" sz="2000">
                <a:solidFill>
                  <a:srgbClr val="FF99FF"/>
                </a:solidFill>
                <a:latin typeface="Comic Sans MS" pitchFamily="66" charset="0"/>
              </a:rPr>
              <a:t>b.</a:t>
            </a:r>
            <a:r>
              <a:rPr lang="en-US" sz="2000">
                <a:solidFill>
                  <a:srgbClr val="FFFF00"/>
                </a:solidFill>
                <a:latin typeface="Comic Sans MS" pitchFamily="66" charset="0"/>
              </a:rPr>
              <a:t> </a:t>
            </a:r>
            <a:r>
              <a:rPr lang="en-US" sz="2000">
                <a:solidFill>
                  <a:srgbClr val="FF99FF"/>
                </a:solidFill>
                <a:latin typeface="Comic Sans MS" pitchFamily="66" charset="0"/>
              </a:rPr>
              <a:t>Vietnam</a:t>
            </a:r>
          </a:p>
          <a:p>
            <a:pPr marL="1285875" lvl="2" indent="-371475" algn="l"/>
            <a:r>
              <a:rPr lang="en-US" sz="2400">
                <a:solidFill>
                  <a:srgbClr val="FFFF00"/>
                </a:solidFill>
                <a:latin typeface="Comic Sans MS" pitchFamily="66" charset="0"/>
              </a:rPr>
              <a:t>	</a:t>
            </a:r>
            <a:r>
              <a:rPr lang="en-US">
                <a:solidFill>
                  <a:srgbClr val="FFFF00"/>
                </a:solidFill>
                <a:latin typeface="Comic Sans MS" pitchFamily="66" charset="0"/>
              </a:rPr>
              <a:t>	1. </a:t>
            </a:r>
            <a:r>
              <a:rPr lang="en-US" u="sng">
                <a:solidFill>
                  <a:srgbClr val="FFFF00"/>
                </a:solidFill>
                <a:latin typeface="Comic Sans MS" pitchFamily="66" charset="0"/>
              </a:rPr>
              <a:t>4 million</a:t>
            </a:r>
            <a:r>
              <a:rPr lang="en-US">
                <a:solidFill>
                  <a:srgbClr val="FFFF00"/>
                </a:solidFill>
                <a:latin typeface="Comic Sans MS" pitchFamily="66" charset="0"/>
              </a:rPr>
              <a:t> killed (soldiers &amp; civilians)</a:t>
            </a:r>
          </a:p>
          <a:p>
            <a:pPr marL="1285875" lvl="2" indent="-371475" algn="l"/>
            <a:r>
              <a:rPr lang="en-US">
                <a:solidFill>
                  <a:srgbClr val="FFFF00"/>
                </a:solidFill>
                <a:latin typeface="Comic Sans MS" pitchFamily="66" charset="0"/>
              </a:rPr>
              <a:t>		2. displaced thousands of Vietnamese – </a:t>
            </a:r>
            <a:r>
              <a:rPr lang="en-US" u="sng">
                <a:solidFill>
                  <a:srgbClr val="FFFF00"/>
                </a:solidFill>
                <a:latin typeface="Comic Sans MS" pitchFamily="66" charset="0"/>
              </a:rPr>
              <a:t>1 </a:t>
            </a:r>
            <a:r>
              <a:rPr lang="en-US">
                <a:solidFill>
                  <a:srgbClr val="FFFF00"/>
                </a:solidFill>
                <a:latin typeface="Comic Sans MS" pitchFamily="66" charset="0"/>
              </a:rPr>
              <a:t>million fled 	 	Vietnam</a:t>
            </a:r>
          </a:p>
          <a:p>
            <a:pPr marL="1285875" lvl="2" indent="-371475" algn="l"/>
            <a:r>
              <a:rPr lang="en-US" sz="2000">
                <a:solidFill>
                  <a:srgbClr val="FFFF00"/>
                </a:solidFill>
                <a:latin typeface="Comic Sans MS" pitchFamily="66" charset="0"/>
              </a:rPr>
              <a:t>	</a:t>
            </a:r>
            <a:endParaRPr lang="en-US">
              <a:solidFill>
                <a:srgbClr val="FFFF66"/>
              </a:solidFill>
              <a:latin typeface="Comic Sans MS" pitchFamily="66" charset="0"/>
            </a:endParaRPr>
          </a:p>
          <a:p>
            <a:pPr marL="2200275" lvl="4" indent="-371475" algn="l">
              <a:buFontTx/>
              <a:buAutoNum type="romanLcPeriod"/>
            </a:pPr>
            <a:endParaRPr lang="en-US" sz="2400">
              <a:solidFill>
                <a:srgbClr val="00FFFF"/>
              </a:solidFill>
              <a:latin typeface="Comic Sans MS" pitchFamily="66" charset="0"/>
            </a:endParaRPr>
          </a:p>
          <a:p>
            <a:pPr marL="1743075" lvl="3" indent="-371475" algn="l"/>
            <a:endParaRPr lang="en-US" sz="2400">
              <a:solidFill>
                <a:srgbClr val="00FFFF"/>
              </a:solidFill>
              <a:latin typeface="Comic Sans MS" pitchFamily="66" charset="0"/>
            </a:endParaRPr>
          </a:p>
          <a:p>
            <a:pPr marL="1285875" lvl="2" indent="-371475" algn="l"/>
            <a:endParaRPr lang="en-US" sz="2400">
              <a:solidFill>
                <a:srgbClr val="FF99FF"/>
              </a:solidFill>
              <a:latin typeface="Comic Sans MS" pitchFamily="66" charset="0"/>
            </a:endParaRPr>
          </a:p>
          <a:p>
            <a:pPr marL="828675" lvl="1" indent="-371475" algn="l"/>
            <a:endParaRPr lang="en-US" sz="2400">
              <a:solidFill>
                <a:srgbClr val="66FF33"/>
              </a:solidFill>
              <a:latin typeface="Comic Sans MS" pitchFamily="66" charset="0"/>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448514">
                                            <p:txEl>
                                              <p:pRg st="0" end="0"/>
                                            </p:txEl>
                                          </p:spTgt>
                                        </p:tgtEl>
                                        <p:attrNameLst>
                                          <p:attrName>style.visibility</p:attrName>
                                        </p:attrNameLst>
                                      </p:cBhvr>
                                      <p:to>
                                        <p:strVal val="visible"/>
                                      </p:to>
                                    </p:set>
                                    <p:anim calcmode="discrete" valueType="clr">
                                      <p:cBhvr override="childStyle">
                                        <p:cTn id="7" dur="80"/>
                                        <p:tgtEl>
                                          <p:spTgt spid="448514">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48514">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448514">
                                            <p:txEl>
                                              <p:pRg st="0" end="0"/>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448514">
                                            <p:txEl>
                                              <p:pRg st="1" end="1"/>
                                            </p:txEl>
                                          </p:spTgt>
                                        </p:tgtEl>
                                        <p:attrNameLst>
                                          <p:attrName>style.visibility</p:attrName>
                                        </p:attrNameLst>
                                      </p:cBhvr>
                                      <p:to>
                                        <p:strVal val="visible"/>
                                      </p:to>
                                    </p:set>
                                    <p:anim calcmode="discrete" valueType="clr">
                                      <p:cBhvr override="childStyle">
                                        <p:cTn id="14" dur="80"/>
                                        <p:tgtEl>
                                          <p:spTgt spid="448514">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448514">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448514">
                                            <p:txEl>
                                              <p:pRg st="1" end="1"/>
                                            </p:txEl>
                                          </p:spTgt>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7" presetClass="entr" presetSubtype="0" fill="hold" nodeType="clickEffect">
                                  <p:stCondLst>
                                    <p:cond delay="0"/>
                                  </p:stCondLst>
                                  <p:iterate type="lt">
                                    <p:tmPct val="50000"/>
                                  </p:iterate>
                                  <p:childTnLst>
                                    <p:set>
                                      <p:cBhvr>
                                        <p:cTn id="20" dur="1" fill="hold">
                                          <p:stCondLst>
                                            <p:cond delay="0"/>
                                          </p:stCondLst>
                                        </p:cTn>
                                        <p:tgtEl>
                                          <p:spTgt spid="448514">
                                            <p:txEl>
                                              <p:pRg st="2" end="2"/>
                                            </p:txEl>
                                          </p:spTgt>
                                        </p:tgtEl>
                                        <p:attrNameLst>
                                          <p:attrName>style.visibility</p:attrName>
                                        </p:attrNameLst>
                                      </p:cBhvr>
                                      <p:to>
                                        <p:strVal val="visible"/>
                                      </p:to>
                                    </p:set>
                                    <p:anim calcmode="discrete" valueType="clr">
                                      <p:cBhvr override="childStyle">
                                        <p:cTn id="21" dur="80"/>
                                        <p:tgtEl>
                                          <p:spTgt spid="448514">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448514">
                                            <p:txEl>
                                              <p:pRg st="2" end="2"/>
                                            </p:txEl>
                                          </p:spTgt>
                                        </p:tgtEl>
                                        <p:attrNameLst>
                                          <p:attrName>fillcolor</p:attrName>
                                        </p:attrNameLst>
                                      </p:cBhvr>
                                      <p:tavLst>
                                        <p:tav tm="0">
                                          <p:val>
                                            <p:clrVal>
                                              <a:schemeClr val="accent2"/>
                                            </p:clrVal>
                                          </p:val>
                                        </p:tav>
                                        <p:tav tm="50000">
                                          <p:val>
                                            <p:clrVal>
                                              <a:schemeClr val="hlink"/>
                                            </p:clrVal>
                                          </p:val>
                                        </p:tav>
                                      </p:tavLst>
                                    </p:anim>
                                    <p:set>
                                      <p:cBhvr>
                                        <p:cTn id="23" dur="80"/>
                                        <p:tgtEl>
                                          <p:spTgt spid="448514">
                                            <p:txEl>
                                              <p:pRg st="2" end="2"/>
                                            </p:txEl>
                                          </p:spTgt>
                                        </p:tgtEl>
                                        <p:attrNameLst>
                                          <p:attrName>fill.type</p:attrName>
                                        </p:attrNameLst>
                                      </p:cBhvr>
                                      <p:to>
                                        <p:strVal val="solid"/>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27" presetClass="entr" presetSubtype="0" fill="hold" nodeType="clickEffect">
                                  <p:stCondLst>
                                    <p:cond delay="0"/>
                                  </p:stCondLst>
                                  <p:iterate type="lt">
                                    <p:tmPct val="50000"/>
                                  </p:iterate>
                                  <p:childTnLst>
                                    <p:set>
                                      <p:cBhvr>
                                        <p:cTn id="27" dur="1" fill="hold">
                                          <p:stCondLst>
                                            <p:cond delay="0"/>
                                          </p:stCondLst>
                                        </p:cTn>
                                        <p:tgtEl>
                                          <p:spTgt spid="448514">
                                            <p:txEl>
                                              <p:pRg st="3" end="3"/>
                                            </p:txEl>
                                          </p:spTgt>
                                        </p:tgtEl>
                                        <p:attrNameLst>
                                          <p:attrName>style.visibility</p:attrName>
                                        </p:attrNameLst>
                                      </p:cBhvr>
                                      <p:to>
                                        <p:strVal val="visible"/>
                                      </p:to>
                                    </p:set>
                                    <p:anim calcmode="discrete" valueType="clr">
                                      <p:cBhvr override="childStyle">
                                        <p:cTn id="28" dur="80"/>
                                        <p:tgtEl>
                                          <p:spTgt spid="448514">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448514">
                                            <p:txEl>
                                              <p:pRg st="3" end="3"/>
                                            </p:txEl>
                                          </p:spTgt>
                                        </p:tgtEl>
                                        <p:attrNameLst>
                                          <p:attrName>fillcolor</p:attrName>
                                        </p:attrNameLst>
                                      </p:cBhvr>
                                      <p:tavLst>
                                        <p:tav tm="0">
                                          <p:val>
                                            <p:clrVal>
                                              <a:schemeClr val="accent2"/>
                                            </p:clrVal>
                                          </p:val>
                                        </p:tav>
                                        <p:tav tm="50000">
                                          <p:val>
                                            <p:clrVal>
                                              <a:schemeClr val="hlink"/>
                                            </p:clrVal>
                                          </p:val>
                                        </p:tav>
                                      </p:tavLst>
                                    </p:anim>
                                    <p:set>
                                      <p:cBhvr>
                                        <p:cTn id="30" dur="80"/>
                                        <p:tgtEl>
                                          <p:spTgt spid="448514">
                                            <p:txEl>
                                              <p:pRg st="3" end="3"/>
                                            </p:txEl>
                                          </p:spTgt>
                                        </p:tgtEl>
                                        <p:attrNameLst>
                                          <p:attrName>fill.type</p:attrName>
                                        </p:attrNameLst>
                                      </p:cBhvr>
                                      <p:to>
                                        <p:strVal val="solid"/>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27" presetClass="entr" presetSubtype="0" fill="hold" nodeType="clickEffect">
                                  <p:stCondLst>
                                    <p:cond delay="0"/>
                                  </p:stCondLst>
                                  <p:iterate type="lt">
                                    <p:tmPct val="50000"/>
                                  </p:iterate>
                                  <p:childTnLst>
                                    <p:set>
                                      <p:cBhvr>
                                        <p:cTn id="34" dur="1" fill="hold">
                                          <p:stCondLst>
                                            <p:cond delay="0"/>
                                          </p:stCondLst>
                                        </p:cTn>
                                        <p:tgtEl>
                                          <p:spTgt spid="448514">
                                            <p:txEl>
                                              <p:pRg st="4" end="4"/>
                                            </p:txEl>
                                          </p:spTgt>
                                        </p:tgtEl>
                                        <p:attrNameLst>
                                          <p:attrName>style.visibility</p:attrName>
                                        </p:attrNameLst>
                                      </p:cBhvr>
                                      <p:to>
                                        <p:strVal val="visible"/>
                                      </p:to>
                                    </p:set>
                                    <p:anim calcmode="discrete" valueType="clr">
                                      <p:cBhvr override="childStyle">
                                        <p:cTn id="35" dur="80"/>
                                        <p:tgtEl>
                                          <p:spTgt spid="448514">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448514">
                                            <p:txEl>
                                              <p:pRg st="4" end="4"/>
                                            </p:txEl>
                                          </p:spTgt>
                                        </p:tgtEl>
                                        <p:attrNameLst>
                                          <p:attrName>fillcolor</p:attrName>
                                        </p:attrNameLst>
                                      </p:cBhvr>
                                      <p:tavLst>
                                        <p:tav tm="0">
                                          <p:val>
                                            <p:clrVal>
                                              <a:schemeClr val="accent2"/>
                                            </p:clrVal>
                                          </p:val>
                                        </p:tav>
                                        <p:tav tm="50000">
                                          <p:val>
                                            <p:clrVal>
                                              <a:schemeClr val="hlink"/>
                                            </p:clrVal>
                                          </p:val>
                                        </p:tav>
                                      </p:tavLst>
                                    </p:anim>
                                    <p:set>
                                      <p:cBhvr>
                                        <p:cTn id="37" dur="80"/>
                                        <p:tgtEl>
                                          <p:spTgt spid="448514">
                                            <p:txEl>
                                              <p:pRg st="4" end="4"/>
                                            </p:txEl>
                                          </p:spTgt>
                                        </p:tgtEl>
                                        <p:attrNameLst>
                                          <p:attrName>fill.type</p:attrName>
                                        </p:attrNameLst>
                                      </p:cBhvr>
                                      <p:to>
                                        <p:strVal val="solid"/>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27" presetClass="entr" presetSubtype="0" fill="hold" nodeType="clickEffect">
                                  <p:stCondLst>
                                    <p:cond delay="0"/>
                                  </p:stCondLst>
                                  <p:iterate type="lt">
                                    <p:tmPct val="50000"/>
                                  </p:iterate>
                                  <p:childTnLst>
                                    <p:set>
                                      <p:cBhvr>
                                        <p:cTn id="41" dur="1" fill="hold">
                                          <p:stCondLst>
                                            <p:cond delay="0"/>
                                          </p:stCondLst>
                                        </p:cTn>
                                        <p:tgtEl>
                                          <p:spTgt spid="448514">
                                            <p:txEl>
                                              <p:pRg st="5" end="5"/>
                                            </p:txEl>
                                          </p:spTgt>
                                        </p:tgtEl>
                                        <p:attrNameLst>
                                          <p:attrName>style.visibility</p:attrName>
                                        </p:attrNameLst>
                                      </p:cBhvr>
                                      <p:to>
                                        <p:strVal val="visible"/>
                                      </p:to>
                                    </p:set>
                                    <p:anim calcmode="discrete" valueType="clr">
                                      <p:cBhvr override="childStyle">
                                        <p:cTn id="42" dur="80"/>
                                        <p:tgtEl>
                                          <p:spTgt spid="448514">
                                            <p:txEl>
                                              <p:pRg st="5" end="5"/>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3" dur="80"/>
                                        <p:tgtEl>
                                          <p:spTgt spid="448514">
                                            <p:txEl>
                                              <p:pRg st="5" end="5"/>
                                            </p:txEl>
                                          </p:spTgt>
                                        </p:tgtEl>
                                        <p:attrNameLst>
                                          <p:attrName>fillcolor</p:attrName>
                                        </p:attrNameLst>
                                      </p:cBhvr>
                                      <p:tavLst>
                                        <p:tav tm="0">
                                          <p:val>
                                            <p:clrVal>
                                              <a:schemeClr val="accent2"/>
                                            </p:clrVal>
                                          </p:val>
                                        </p:tav>
                                        <p:tav tm="50000">
                                          <p:val>
                                            <p:clrVal>
                                              <a:schemeClr val="hlink"/>
                                            </p:clrVal>
                                          </p:val>
                                        </p:tav>
                                      </p:tavLst>
                                    </p:anim>
                                    <p:set>
                                      <p:cBhvr>
                                        <p:cTn id="44" dur="80"/>
                                        <p:tgtEl>
                                          <p:spTgt spid="448514">
                                            <p:txEl>
                                              <p:pRg st="5" end="5"/>
                                            </p:txEl>
                                          </p:spTgt>
                                        </p:tgtEl>
                                        <p:attrNameLst>
                                          <p:attrName>fill.type</p:attrName>
                                        </p:attrNameLst>
                                      </p:cBhvr>
                                      <p:to>
                                        <p:strVal val="solid"/>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27" presetClass="entr" presetSubtype="0" fill="hold" nodeType="clickEffect">
                                  <p:stCondLst>
                                    <p:cond delay="0"/>
                                  </p:stCondLst>
                                  <p:iterate type="lt">
                                    <p:tmPct val="50000"/>
                                  </p:iterate>
                                  <p:childTnLst>
                                    <p:set>
                                      <p:cBhvr>
                                        <p:cTn id="48" dur="1" fill="hold">
                                          <p:stCondLst>
                                            <p:cond delay="0"/>
                                          </p:stCondLst>
                                        </p:cTn>
                                        <p:tgtEl>
                                          <p:spTgt spid="448514">
                                            <p:txEl>
                                              <p:pRg st="6" end="6"/>
                                            </p:txEl>
                                          </p:spTgt>
                                        </p:tgtEl>
                                        <p:attrNameLst>
                                          <p:attrName>style.visibility</p:attrName>
                                        </p:attrNameLst>
                                      </p:cBhvr>
                                      <p:to>
                                        <p:strVal val="visible"/>
                                      </p:to>
                                    </p:set>
                                    <p:anim calcmode="discrete" valueType="clr">
                                      <p:cBhvr override="childStyle">
                                        <p:cTn id="49" dur="80"/>
                                        <p:tgtEl>
                                          <p:spTgt spid="448514">
                                            <p:txEl>
                                              <p:pRg st="6" end="6"/>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50" dur="80"/>
                                        <p:tgtEl>
                                          <p:spTgt spid="448514">
                                            <p:txEl>
                                              <p:pRg st="6" end="6"/>
                                            </p:txEl>
                                          </p:spTgt>
                                        </p:tgtEl>
                                        <p:attrNameLst>
                                          <p:attrName>fillcolor</p:attrName>
                                        </p:attrNameLst>
                                      </p:cBhvr>
                                      <p:tavLst>
                                        <p:tav tm="0">
                                          <p:val>
                                            <p:clrVal>
                                              <a:schemeClr val="accent2"/>
                                            </p:clrVal>
                                          </p:val>
                                        </p:tav>
                                        <p:tav tm="50000">
                                          <p:val>
                                            <p:clrVal>
                                              <a:schemeClr val="hlink"/>
                                            </p:clrVal>
                                          </p:val>
                                        </p:tav>
                                      </p:tavLst>
                                    </p:anim>
                                    <p:set>
                                      <p:cBhvr>
                                        <p:cTn id="51" dur="80"/>
                                        <p:tgtEl>
                                          <p:spTgt spid="448514">
                                            <p:txEl>
                                              <p:pRg st="6" end="6"/>
                                            </p:txEl>
                                          </p:spTgt>
                                        </p:tgtEl>
                                        <p:attrNameLst>
                                          <p:attrName>fill.type</p:attrName>
                                        </p:attrNameLst>
                                      </p:cBhvr>
                                      <p:to>
                                        <p:strVal val="solid"/>
                                      </p:to>
                                    </p:set>
                                  </p:childTnLst>
                                </p:cTn>
                              </p:par>
                            </p:childTnLst>
                          </p:cTn>
                        </p:par>
                      </p:childTnLst>
                    </p:cTn>
                  </p:par>
                  <p:par>
                    <p:cTn id="52" fill="hold" nodeType="clickPar">
                      <p:stCondLst>
                        <p:cond delay="indefinite"/>
                      </p:stCondLst>
                      <p:childTnLst>
                        <p:par>
                          <p:cTn id="53" fill="hold" nodeType="withGroup">
                            <p:stCondLst>
                              <p:cond delay="0"/>
                            </p:stCondLst>
                            <p:childTnLst>
                              <p:par>
                                <p:cTn id="54" presetID="27" presetClass="entr" presetSubtype="0" fill="hold" nodeType="clickEffect">
                                  <p:stCondLst>
                                    <p:cond delay="0"/>
                                  </p:stCondLst>
                                  <p:iterate type="lt">
                                    <p:tmPct val="50000"/>
                                  </p:iterate>
                                  <p:childTnLst>
                                    <p:set>
                                      <p:cBhvr>
                                        <p:cTn id="55" dur="1" fill="hold">
                                          <p:stCondLst>
                                            <p:cond delay="0"/>
                                          </p:stCondLst>
                                        </p:cTn>
                                        <p:tgtEl>
                                          <p:spTgt spid="448514">
                                            <p:txEl>
                                              <p:pRg st="7" end="7"/>
                                            </p:txEl>
                                          </p:spTgt>
                                        </p:tgtEl>
                                        <p:attrNameLst>
                                          <p:attrName>style.visibility</p:attrName>
                                        </p:attrNameLst>
                                      </p:cBhvr>
                                      <p:to>
                                        <p:strVal val="visible"/>
                                      </p:to>
                                    </p:set>
                                    <p:anim calcmode="discrete" valueType="clr">
                                      <p:cBhvr override="childStyle">
                                        <p:cTn id="56" dur="80"/>
                                        <p:tgtEl>
                                          <p:spTgt spid="448514">
                                            <p:txEl>
                                              <p:pRg st="7" end="7"/>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57" dur="80"/>
                                        <p:tgtEl>
                                          <p:spTgt spid="448514">
                                            <p:txEl>
                                              <p:pRg st="7" end="7"/>
                                            </p:txEl>
                                          </p:spTgt>
                                        </p:tgtEl>
                                        <p:attrNameLst>
                                          <p:attrName>fillcolor</p:attrName>
                                        </p:attrNameLst>
                                      </p:cBhvr>
                                      <p:tavLst>
                                        <p:tav tm="0">
                                          <p:val>
                                            <p:clrVal>
                                              <a:schemeClr val="accent2"/>
                                            </p:clrVal>
                                          </p:val>
                                        </p:tav>
                                        <p:tav tm="50000">
                                          <p:val>
                                            <p:clrVal>
                                              <a:schemeClr val="hlink"/>
                                            </p:clrVal>
                                          </p:val>
                                        </p:tav>
                                      </p:tavLst>
                                    </p:anim>
                                    <p:set>
                                      <p:cBhvr>
                                        <p:cTn id="58" dur="80"/>
                                        <p:tgtEl>
                                          <p:spTgt spid="448514">
                                            <p:txEl>
                                              <p:pRg st="7" end="7"/>
                                            </p:txEl>
                                          </p:spTgt>
                                        </p:tgtEl>
                                        <p:attrNameLst>
                                          <p:attrName>fill.type</p:attrName>
                                        </p:attrNameLst>
                                      </p:cBhvr>
                                      <p:to>
                                        <p:strVal val="solid"/>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27" presetClass="entr" presetSubtype="0" fill="hold" nodeType="clickEffect">
                                  <p:stCondLst>
                                    <p:cond delay="0"/>
                                  </p:stCondLst>
                                  <p:iterate type="lt">
                                    <p:tmPct val="50000"/>
                                  </p:iterate>
                                  <p:childTnLst>
                                    <p:set>
                                      <p:cBhvr>
                                        <p:cTn id="62" dur="1" fill="hold">
                                          <p:stCondLst>
                                            <p:cond delay="0"/>
                                          </p:stCondLst>
                                        </p:cTn>
                                        <p:tgtEl>
                                          <p:spTgt spid="448514">
                                            <p:txEl>
                                              <p:pRg st="8" end="8"/>
                                            </p:txEl>
                                          </p:spTgt>
                                        </p:tgtEl>
                                        <p:attrNameLst>
                                          <p:attrName>style.visibility</p:attrName>
                                        </p:attrNameLst>
                                      </p:cBhvr>
                                      <p:to>
                                        <p:strVal val="visible"/>
                                      </p:to>
                                    </p:set>
                                    <p:anim calcmode="discrete" valueType="clr">
                                      <p:cBhvr override="childStyle">
                                        <p:cTn id="63" dur="80"/>
                                        <p:tgtEl>
                                          <p:spTgt spid="448514">
                                            <p:txEl>
                                              <p:pRg st="8" end="8"/>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64" dur="80"/>
                                        <p:tgtEl>
                                          <p:spTgt spid="448514">
                                            <p:txEl>
                                              <p:pRg st="8" end="8"/>
                                            </p:txEl>
                                          </p:spTgt>
                                        </p:tgtEl>
                                        <p:attrNameLst>
                                          <p:attrName>fillcolor</p:attrName>
                                        </p:attrNameLst>
                                      </p:cBhvr>
                                      <p:tavLst>
                                        <p:tav tm="0">
                                          <p:val>
                                            <p:clrVal>
                                              <a:schemeClr val="accent2"/>
                                            </p:clrVal>
                                          </p:val>
                                        </p:tav>
                                        <p:tav tm="50000">
                                          <p:val>
                                            <p:clrVal>
                                              <a:schemeClr val="hlink"/>
                                            </p:clrVal>
                                          </p:val>
                                        </p:tav>
                                      </p:tavLst>
                                    </p:anim>
                                    <p:set>
                                      <p:cBhvr>
                                        <p:cTn id="65" dur="80"/>
                                        <p:tgtEl>
                                          <p:spTgt spid="448514">
                                            <p:txEl>
                                              <p:pRg st="8" end="8"/>
                                            </p:txEl>
                                          </p:spTgt>
                                        </p:tgtEl>
                                        <p:attrNameLst>
                                          <p:attrName>fill.type</p:attrName>
                                        </p:attrNameLst>
                                      </p:cBhvr>
                                      <p:to>
                                        <p:strVal val="solid"/>
                                      </p:to>
                                    </p:set>
                                  </p:childTnLst>
                                </p:cTn>
                              </p:par>
                            </p:childTnLst>
                          </p:cTn>
                        </p:par>
                      </p:childTnLst>
                    </p:cTn>
                  </p:par>
                  <p:par>
                    <p:cTn id="66" fill="hold" nodeType="clickPar">
                      <p:stCondLst>
                        <p:cond delay="indefinite"/>
                      </p:stCondLst>
                      <p:childTnLst>
                        <p:par>
                          <p:cTn id="67" fill="hold" nodeType="withGroup">
                            <p:stCondLst>
                              <p:cond delay="0"/>
                            </p:stCondLst>
                            <p:childTnLst>
                              <p:par>
                                <p:cTn id="68" presetID="27" presetClass="entr" presetSubtype="0" fill="hold" nodeType="clickEffect">
                                  <p:stCondLst>
                                    <p:cond delay="0"/>
                                  </p:stCondLst>
                                  <p:iterate type="lt">
                                    <p:tmPct val="50000"/>
                                  </p:iterate>
                                  <p:childTnLst>
                                    <p:set>
                                      <p:cBhvr>
                                        <p:cTn id="69" dur="1" fill="hold">
                                          <p:stCondLst>
                                            <p:cond delay="0"/>
                                          </p:stCondLst>
                                        </p:cTn>
                                        <p:tgtEl>
                                          <p:spTgt spid="448514">
                                            <p:txEl>
                                              <p:pRg st="9" end="9"/>
                                            </p:txEl>
                                          </p:spTgt>
                                        </p:tgtEl>
                                        <p:attrNameLst>
                                          <p:attrName>style.visibility</p:attrName>
                                        </p:attrNameLst>
                                      </p:cBhvr>
                                      <p:to>
                                        <p:strVal val="visible"/>
                                      </p:to>
                                    </p:set>
                                    <p:anim calcmode="discrete" valueType="clr">
                                      <p:cBhvr override="childStyle">
                                        <p:cTn id="70" dur="80"/>
                                        <p:tgtEl>
                                          <p:spTgt spid="448514">
                                            <p:txEl>
                                              <p:pRg st="9" end="9"/>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71" dur="80"/>
                                        <p:tgtEl>
                                          <p:spTgt spid="448514">
                                            <p:txEl>
                                              <p:pRg st="9" end="9"/>
                                            </p:txEl>
                                          </p:spTgt>
                                        </p:tgtEl>
                                        <p:attrNameLst>
                                          <p:attrName>fillcolor</p:attrName>
                                        </p:attrNameLst>
                                      </p:cBhvr>
                                      <p:tavLst>
                                        <p:tav tm="0">
                                          <p:val>
                                            <p:clrVal>
                                              <a:schemeClr val="accent2"/>
                                            </p:clrVal>
                                          </p:val>
                                        </p:tav>
                                        <p:tav tm="50000">
                                          <p:val>
                                            <p:clrVal>
                                              <a:schemeClr val="hlink"/>
                                            </p:clrVal>
                                          </p:val>
                                        </p:tav>
                                      </p:tavLst>
                                    </p:anim>
                                    <p:set>
                                      <p:cBhvr>
                                        <p:cTn id="72" dur="80"/>
                                        <p:tgtEl>
                                          <p:spTgt spid="448514">
                                            <p:txEl>
                                              <p:pRg st="9" end="9"/>
                                            </p:txEl>
                                          </p:spTgt>
                                        </p:tgtEl>
                                        <p:attrNameLst>
                                          <p:attrName>fill.type</p:attrName>
                                        </p:attrNameLst>
                                      </p:cBhvr>
                                      <p:to>
                                        <p:strVal val="solid"/>
                                      </p:to>
                                    </p:set>
                                  </p:childTnLst>
                                </p:cTn>
                              </p:par>
                            </p:childTnLst>
                          </p:cTn>
                        </p:par>
                      </p:childTnLst>
                    </p:cTn>
                  </p:par>
                  <p:par>
                    <p:cTn id="73" fill="hold" nodeType="clickPar">
                      <p:stCondLst>
                        <p:cond delay="indefinite"/>
                      </p:stCondLst>
                      <p:childTnLst>
                        <p:par>
                          <p:cTn id="74" fill="hold" nodeType="withGroup">
                            <p:stCondLst>
                              <p:cond delay="0"/>
                            </p:stCondLst>
                            <p:childTnLst>
                              <p:par>
                                <p:cTn id="75" presetID="27" presetClass="entr" presetSubtype="0" fill="hold" nodeType="clickEffect">
                                  <p:stCondLst>
                                    <p:cond delay="0"/>
                                  </p:stCondLst>
                                  <p:iterate type="lt">
                                    <p:tmPct val="50000"/>
                                  </p:iterate>
                                  <p:childTnLst>
                                    <p:set>
                                      <p:cBhvr>
                                        <p:cTn id="76" dur="1" fill="hold">
                                          <p:stCondLst>
                                            <p:cond delay="0"/>
                                          </p:stCondLst>
                                        </p:cTn>
                                        <p:tgtEl>
                                          <p:spTgt spid="448514">
                                            <p:txEl>
                                              <p:pRg st="10" end="10"/>
                                            </p:txEl>
                                          </p:spTgt>
                                        </p:tgtEl>
                                        <p:attrNameLst>
                                          <p:attrName>style.visibility</p:attrName>
                                        </p:attrNameLst>
                                      </p:cBhvr>
                                      <p:to>
                                        <p:strVal val="visible"/>
                                      </p:to>
                                    </p:set>
                                    <p:anim calcmode="discrete" valueType="clr">
                                      <p:cBhvr override="childStyle">
                                        <p:cTn id="77" dur="80"/>
                                        <p:tgtEl>
                                          <p:spTgt spid="448514">
                                            <p:txEl>
                                              <p:pRg st="10" end="1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78" dur="80"/>
                                        <p:tgtEl>
                                          <p:spTgt spid="448514">
                                            <p:txEl>
                                              <p:pRg st="10" end="10"/>
                                            </p:txEl>
                                          </p:spTgt>
                                        </p:tgtEl>
                                        <p:attrNameLst>
                                          <p:attrName>fillcolor</p:attrName>
                                        </p:attrNameLst>
                                      </p:cBhvr>
                                      <p:tavLst>
                                        <p:tav tm="0">
                                          <p:val>
                                            <p:clrVal>
                                              <a:schemeClr val="accent2"/>
                                            </p:clrVal>
                                          </p:val>
                                        </p:tav>
                                        <p:tav tm="50000">
                                          <p:val>
                                            <p:clrVal>
                                              <a:schemeClr val="hlink"/>
                                            </p:clrVal>
                                          </p:val>
                                        </p:tav>
                                      </p:tavLst>
                                    </p:anim>
                                    <p:set>
                                      <p:cBhvr>
                                        <p:cTn id="79" dur="80"/>
                                        <p:tgtEl>
                                          <p:spTgt spid="448514">
                                            <p:txEl>
                                              <p:pRg st="10" end="10"/>
                                            </p:txEl>
                                          </p:spTgt>
                                        </p:tgtEl>
                                        <p:attrNameLst>
                                          <p:attrName>fill.type</p:attrName>
                                        </p:attrNameLst>
                                      </p:cBhvr>
                                      <p:to>
                                        <p:strVal val="solid"/>
                                      </p:to>
                                    </p:set>
                                  </p:childTnLst>
                                </p:cTn>
                              </p:par>
                            </p:childTnLst>
                          </p:cTn>
                        </p:par>
                      </p:childTnLst>
                    </p:cTn>
                  </p:par>
                  <p:par>
                    <p:cTn id="80" fill="hold" nodeType="clickPar">
                      <p:stCondLst>
                        <p:cond delay="indefinite"/>
                      </p:stCondLst>
                      <p:childTnLst>
                        <p:par>
                          <p:cTn id="81" fill="hold" nodeType="withGroup">
                            <p:stCondLst>
                              <p:cond delay="0"/>
                            </p:stCondLst>
                            <p:childTnLst>
                              <p:par>
                                <p:cTn id="82" presetID="27" presetClass="entr" presetSubtype="0" fill="hold" nodeType="clickEffect">
                                  <p:stCondLst>
                                    <p:cond delay="0"/>
                                  </p:stCondLst>
                                  <p:iterate type="lt">
                                    <p:tmPct val="50000"/>
                                  </p:iterate>
                                  <p:childTnLst>
                                    <p:set>
                                      <p:cBhvr>
                                        <p:cTn id="83" dur="1" fill="hold">
                                          <p:stCondLst>
                                            <p:cond delay="0"/>
                                          </p:stCondLst>
                                        </p:cTn>
                                        <p:tgtEl>
                                          <p:spTgt spid="448514">
                                            <p:txEl>
                                              <p:pRg st="11" end="11"/>
                                            </p:txEl>
                                          </p:spTgt>
                                        </p:tgtEl>
                                        <p:attrNameLst>
                                          <p:attrName>style.visibility</p:attrName>
                                        </p:attrNameLst>
                                      </p:cBhvr>
                                      <p:to>
                                        <p:strVal val="visible"/>
                                      </p:to>
                                    </p:set>
                                    <p:anim calcmode="discrete" valueType="clr">
                                      <p:cBhvr override="childStyle">
                                        <p:cTn id="84" dur="80"/>
                                        <p:tgtEl>
                                          <p:spTgt spid="448514">
                                            <p:txEl>
                                              <p:pRg st="11" end="1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5" dur="80"/>
                                        <p:tgtEl>
                                          <p:spTgt spid="448514">
                                            <p:txEl>
                                              <p:pRg st="11" end="11"/>
                                            </p:txEl>
                                          </p:spTgt>
                                        </p:tgtEl>
                                        <p:attrNameLst>
                                          <p:attrName>fillcolor</p:attrName>
                                        </p:attrNameLst>
                                      </p:cBhvr>
                                      <p:tavLst>
                                        <p:tav tm="0">
                                          <p:val>
                                            <p:clrVal>
                                              <a:schemeClr val="accent2"/>
                                            </p:clrVal>
                                          </p:val>
                                        </p:tav>
                                        <p:tav tm="50000">
                                          <p:val>
                                            <p:clrVal>
                                              <a:schemeClr val="hlink"/>
                                            </p:clrVal>
                                          </p:val>
                                        </p:tav>
                                      </p:tavLst>
                                    </p:anim>
                                    <p:set>
                                      <p:cBhvr>
                                        <p:cTn id="86" dur="80"/>
                                        <p:tgtEl>
                                          <p:spTgt spid="448514">
                                            <p:txEl>
                                              <p:pRg st="11" end="1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6" name="Text Box 2"/>
          <p:cNvSpPr txBox="1">
            <a:spLocks noChangeArrowheads="1"/>
          </p:cNvSpPr>
          <p:nvPr/>
        </p:nvSpPr>
        <p:spPr bwMode="auto">
          <a:xfrm>
            <a:off x="152400" y="228600"/>
            <a:ext cx="8991600" cy="6948488"/>
          </a:xfrm>
          <a:prstGeom prst="rect">
            <a:avLst/>
          </a:prstGeom>
          <a:noFill/>
          <a:ln w="9525">
            <a:noFill/>
            <a:miter lim="800000"/>
            <a:headEnd/>
            <a:tailEnd/>
          </a:ln>
        </p:spPr>
        <p:txBody>
          <a:bodyPr>
            <a:spAutoFit/>
          </a:bodyPr>
          <a:lstStyle/>
          <a:p>
            <a:pPr marL="828675" lvl="1" indent="-371475" algn="l"/>
            <a:r>
              <a:rPr lang="en-US" sz="2400">
                <a:solidFill>
                  <a:schemeClr val="bg1"/>
                </a:solidFill>
                <a:latin typeface="Comic Sans MS" pitchFamily="66" charset="0"/>
              </a:rPr>
              <a:t>I. The U.S. Pulls Out and the Vietnam War Ends</a:t>
            </a:r>
            <a:endParaRPr lang="en-US" sz="2400">
              <a:solidFill>
                <a:srgbClr val="FF99FF"/>
              </a:solidFill>
              <a:latin typeface="Comic Sans MS" pitchFamily="66" charset="0"/>
            </a:endParaRPr>
          </a:p>
          <a:p>
            <a:pPr marL="1285875" lvl="2" indent="-371475" algn="l">
              <a:buFontTx/>
              <a:buAutoNum type="romanLcPeriod" startAt="5"/>
            </a:pPr>
            <a:r>
              <a:rPr lang="en-US" sz="2400">
                <a:solidFill>
                  <a:srgbClr val="66FF33"/>
                </a:solidFill>
                <a:latin typeface="Comic Sans MS" pitchFamily="66" charset="0"/>
              </a:rPr>
              <a:t>The Effects of the Vietnam War</a:t>
            </a:r>
          </a:p>
          <a:p>
            <a:pPr marL="1743075" lvl="3" indent="-371475" algn="l">
              <a:buFontTx/>
              <a:buAutoNum type="alphaLcPeriod"/>
            </a:pPr>
            <a:r>
              <a:rPr lang="en-US" sz="2000">
                <a:solidFill>
                  <a:srgbClr val="FF99FF"/>
                </a:solidFill>
                <a:latin typeface="Comic Sans MS" pitchFamily="66" charset="0"/>
              </a:rPr>
              <a:t>U.S.</a:t>
            </a:r>
          </a:p>
          <a:p>
            <a:pPr marL="2200275" lvl="4" indent="-371475" algn="l">
              <a:buFontTx/>
              <a:buAutoNum type="arabicPeriod"/>
            </a:pPr>
            <a:r>
              <a:rPr lang="en-US">
                <a:solidFill>
                  <a:srgbClr val="FFFF00"/>
                </a:solidFill>
                <a:latin typeface="Comic Sans MS" pitchFamily="66" charset="0"/>
              </a:rPr>
              <a:t>58,000 killed</a:t>
            </a:r>
          </a:p>
          <a:p>
            <a:pPr marL="2200275" lvl="4" indent="-371475" algn="l">
              <a:buFontTx/>
              <a:buAutoNum type="arabicPeriod"/>
            </a:pPr>
            <a:r>
              <a:rPr lang="en-US">
                <a:solidFill>
                  <a:srgbClr val="FFFF00"/>
                </a:solidFill>
                <a:latin typeface="Comic Sans MS" pitchFamily="66" charset="0"/>
              </a:rPr>
              <a:t>303,000 wounded</a:t>
            </a:r>
          </a:p>
          <a:p>
            <a:pPr marL="2200275" lvl="4" indent="-371475" algn="l">
              <a:buFontTx/>
              <a:buAutoNum type="arabicPeriod"/>
            </a:pPr>
            <a:r>
              <a:rPr lang="en-US">
                <a:solidFill>
                  <a:srgbClr val="FFFF00"/>
                </a:solidFill>
                <a:latin typeface="Comic Sans MS" pitchFamily="66" charset="0"/>
              </a:rPr>
              <a:t>750 POW’s</a:t>
            </a:r>
          </a:p>
          <a:p>
            <a:pPr marL="2200275" lvl="4" indent="-371475" algn="l"/>
            <a:r>
              <a:rPr lang="en-US">
                <a:solidFill>
                  <a:srgbClr val="FFFF00"/>
                </a:solidFill>
                <a:latin typeface="Comic Sans MS" pitchFamily="66" charset="0"/>
              </a:rPr>
              <a:t>4. $120 billion</a:t>
            </a:r>
          </a:p>
          <a:p>
            <a:pPr marL="2200275" lvl="4" indent="-371475" algn="l"/>
            <a:r>
              <a:rPr lang="en-US">
                <a:solidFill>
                  <a:srgbClr val="FFFF00"/>
                </a:solidFill>
                <a:latin typeface="Comic Sans MS" pitchFamily="66" charset="0"/>
              </a:rPr>
              <a:t>5. Vets suffer – depression, drugs addiction, cancer</a:t>
            </a:r>
          </a:p>
          <a:p>
            <a:pPr marL="1285875" lvl="2" indent="-371475" algn="l"/>
            <a:r>
              <a:rPr lang="en-US" sz="2000">
                <a:solidFill>
                  <a:srgbClr val="FFFF00"/>
                </a:solidFill>
                <a:latin typeface="Comic Sans MS" pitchFamily="66" charset="0"/>
              </a:rPr>
              <a:t>     </a:t>
            </a:r>
            <a:r>
              <a:rPr lang="en-US" sz="2000">
                <a:solidFill>
                  <a:srgbClr val="FF99FF"/>
                </a:solidFill>
                <a:latin typeface="Comic Sans MS" pitchFamily="66" charset="0"/>
              </a:rPr>
              <a:t>b.</a:t>
            </a:r>
            <a:r>
              <a:rPr lang="en-US" sz="2000">
                <a:solidFill>
                  <a:srgbClr val="FFFF00"/>
                </a:solidFill>
                <a:latin typeface="Comic Sans MS" pitchFamily="66" charset="0"/>
              </a:rPr>
              <a:t> </a:t>
            </a:r>
            <a:r>
              <a:rPr lang="en-US" sz="2000">
                <a:solidFill>
                  <a:srgbClr val="FF99FF"/>
                </a:solidFill>
                <a:latin typeface="Comic Sans MS" pitchFamily="66" charset="0"/>
              </a:rPr>
              <a:t>Vietnam</a:t>
            </a:r>
          </a:p>
          <a:p>
            <a:pPr marL="1285875" lvl="2" indent="-371475" algn="l"/>
            <a:r>
              <a:rPr lang="en-US" sz="2400">
                <a:solidFill>
                  <a:srgbClr val="FFFF00"/>
                </a:solidFill>
                <a:latin typeface="Comic Sans MS" pitchFamily="66" charset="0"/>
              </a:rPr>
              <a:t>	</a:t>
            </a:r>
            <a:r>
              <a:rPr lang="en-US">
                <a:solidFill>
                  <a:srgbClr val="FFFF00"/>
                </a:solidFill>
                <a:latin typeface="Comic Sans MS" pitchFamily="66" charset="0"/>
              </a:rPr>
              <a:t>	1. 4 million killed (soldiers &amp; civilians)</a:t>
            </a:r>
          </a:p>
          <a:p>
            <a:pPr marL="1285875" lvl="2" indent="-371475" algn="l"/>
            <a:r>
              <a:rPr lang="en-US">
                <a:solidFill>
                  <a:srgbClr val="FFFF00"/>
                </a:solidFill>
                <a:latin typeface="Comic Sans MS" pitchFamily="66" charset="0"/>
              </a:rPr>
              <a:t>		2. displaced thousands of Vietnamese – 1 million fled 	 	Vietnam</a:t>
            </a:r>
          </a:p>
          <a:p>
            <a:pPr marL="1285875" lvl="2" indent="-371475" algn="l"/>
            <a:r>
              <a:rPr lang="en-US" sz="2000">
                <a:solidFill>
                  <a:srgbClr val="FFFF00"/>
                </a:solidFill>
                <a:latin typeface="Comic Sans MS" pitchFamily="66" charset="0"/>
              </a:rPr>
              <a:t>	</a:t>
            </a:r>
            <a:r>
              <a:rPr lang="en-US" sz="2000">
                <a:solidFill>
                  <a:srgbClr val="FF99FF"/>
                </a:solidFill>
                <a:latin typeface="Comic Sans MS" pitchFamily="66" charset="0"/>
              </a:rPr>
              <a:t>c. Vietnam After the War</a:t>
            </a:r>
          </a:p>
          <a:p>
            <a:pPr marL="1285875" lvl="2" indent="-371475" algn="l"/>
            <a:r>
              <a:rPr lang="en-US" sz="2400">
                <a:solidFill>
                  <a:srgbClr val="FF99FF"/>
                </a:solidFill>
                <a:latin typeface="Comic Sans MS" pitchFamily="66" charset="0"/>
              </a:rPr>
              <a:t>		</a:t>
            </a:r>
            <a:r>
              <a:rPr lang="en-US">
                <a:solidFill>
                  <a:srgbClr val="FFFF66"/>
                </a:solidFill>
                <a:latin typeface="Comic Sans MS" pitchFamily="66" charset="0"/>
              </a:rPr>
              <a:t>1. Pham Van Dong -  Prime Minister</a:t>
            </a:r>
          </a:p>
          <a:p>
            <a:pPr marL="1285875" lvl="2" indent="-371475" algn="l"/>
            <a:r>
              <a:rPr lang="en-US">
                <a:solidFill>
                  <a:srgbClr val="FFFF66"/>
                </a:solidFill>
                <a:latin typeface="Comic Sans MS" pitchFamily="66" charset="0"/>
              </a:rPr>
              <a:t>		2. struggled to recover after war</a:t>
            </a:r>
          </a:p>
          <a:p>
            <a:pPr marL="1285875" lvl="2" indent="-371475" algn="l"/>
            <a:r>
              <a:rPr lang="en-US">
                <a:solidFill>
                  <a:srgbClr val="FFFF66"/>
                </a:solidFill>
                <a:latin typeface="Comic Sans MS" pitchFamily="66" charset="0"/>
              </a:rPr>
              <a:t>		3. 1993 U.S. lifted trade embargoes &amp; reestablished 	diplomatic relations</a:t>
            </a:r>
          </a:p>
          <a:p>
            <a:pPr marL="2200275" lvl="4" indent="-371475" algn="l"/>
            <a:endParaRPr lang="en-US">
              <a:solidFill>
                <a:srgbClr val="FFFF66"/>
              </a:solidFill>
              <a:latin typeface="Comic Sans MS" pitchFamily="66" charset="0"/>
            </a:endParaRPr>
          </a:p>
          <a:p>
            <a:pPr marL="2200275" lvl="4" indent="-371475" algn="l">
              <a:buFontTx/>
              <a:buAutoNum type="romanLcPeriod"/>
            </a:pPr>
            <a:endParaRPr lang="en-US" sz="2400">
              <a:solidFill>
                <a:srgbClr val="00FFFF"/>
              </a:solidFill>
              <a:latin typeface="Comic Sans MS" pitchFamily="66" charset="0"/>
            </a:endParaRPr>
          </a:p>
          <a:p>
            <a:pPr marL="1743075" lvl="3" indent="-371475" algn="l"/>
            <a:endParaRPr lang="en-US" sz="2400">
              <a:solidFill>
                <a:srgbClr val="00FFFF"/>
              </a:solidFill>
              <a:latin typeface="Comic Sans MS" pitchFamily="66" charset="0"/>
            </a:endParaRPr>
          </a:p>
          <a:p>
            <a:pPr marL="1285875" lvl="2" indent="-371475" algn="l"/>
            <a:endParaRPr lang="en-US" sz="2400">
              <a:solidFill>
                <a:srgbClr val="FF99FF"/>
              </a:solidFill>
              <a:latin typeface="Comic Sans MS" pitchFamily="66" charset="0"/>
            </a:endParaRPr>
          </a:p>
          <a:p>
            <a:pPr marL="828675" lvl="1" indent="-371475" algn="l"/>
            <a:endParaRPr lang="en-US" sz="2400">
              <a:solidFill>
                <a:srgbClr val="66FF33"/>
              </a:solidFill>
              <a:latin typeface="Comic Sans MS" pitchFamily="66" charset="0"/>
            </a:endParaRPr>
          </a:p>
        </p:txBody>
      </p:sp>
      <p:sp>
        <p:nvSpPr>
          <p:cNvPr id="62467" name="Rectangle 6"/>
          <p:cNvSpPr>
            <a:spLocks noGrp="1" noChangeArrowheads="1"/>
          </p:cNvSpPr>
          <p:nvPr>
            <p:ph type="title"/>
          </p:nvPr>
        </p:nvSpPr>
        <p:spPr>
          <a:xfrm>
            <a:off x="381000" y="1066800"/>
            <a:ext cx="8229600" cy="1143000"/>
          </a:xfrm>
        </p:spPr>
        <p:txBody>
          <a:bodyPr/>
          <a:lstStyle/>
          <a:p>
            <a:pPr eaLnBrk="1" hangingPunct="1"/>
            <a:endParaRPr lang="en-US" dirty="0" smtClean="0"/>
          </a:p>
        </p:txBody>
      </p:sp>
      <p:pic>
        <p:nvPicPr>
          <p:cNvPr id="446467" name="Picture 3" descr="HH6517_closeup"/>
          <p:cNvPicPr>
            <a:picLocks noGrp="1" noChangeAspect="1" noChangeArrowheads="1"/>
          </p:cNvPicPr>
          <p:nvPr>
            <p:ph sz="half" idx="1"/>
          </p:nvPr>
        </p:nvPicPr>
        <p:blipFill>
          <a:blip r:embed="rId3" cstate="print"/>
          <a:srcRect/>
          <a:stretch>
            <a:fillRect/>
          </a:stretch>
        </p:blipFill>
        <p:spPr>
          <a:xfrm>
            <a:off x="0" y="1066800"/>
            <a:ext cx="9144000" cy="6837363"/>
          </a:xfrm>
          <a:noFill/>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446466">
                                            <p:txEl>
                                              <p:pRg st="12" end="12"/>
                                            </p:txEl>
                                          </p:spTgt>
                                        </p:tgtEl>
                                        <p:attrNameLst>
                                          <p:attrName>style.visibility</p:attrName>
                                        </p:attrNameLst>
                                      </p:cBhvr>
                                      <p:to>
                                        <p:strVal val="visible"/>
                                      </p:to>
                                    </p:set>
                                    <p:anim calcmode="discrete" valueType="clr">
                                      <p:cBhvr override="childStyle">
                                        <p:cTn id="7" dur="80"/>
                                        <p:tgtEl>
                                          <p:spTgt spid="446466">
                                            <p:txEl>
                                              <p:pRg st="12" end="1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46466">
                                            <p:txEl>
                                              <p:pRg st="12" end="12"/>
                                            </p:txEl>
                                          </p:spTgt>
                                        </p:tgtEl>
                                        <p:attrNameLst>
                                          <p:attrName>fillcolor</p:attrName>
                                        </p:attrNameLst>
                                      </p:cBhvr>
                                      <p:tavLst>
                                        <p:tav tm="0">
                                          <p:val>
                                            <p:clrVal>
                                              <a:schemeClr val="accent2"/>
                                            </p:clrVal>
                                          </p:val>
                                        </p:tav>
                                        <p:tav tm="50000">
                                          <p:val>
                                            <p:clrVal>
                                              <a:schemeClr val="hlink"/>
                                            </p:clrVal>
                                          </p:val>
                                        </p:tav>
                                      </p:tavLst>
                                    </p:anim>
                                    <p:set>
                                      <p:cBhvr>
                                        <p:cTn id="9" dur="80"/>
                                        <p:tgtEl>
                                          <p:spTgt spid="446466">
                                            <p:txEl>
                                              <p:pRg st="12" end="12"/>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446466">
                                            <p:txEl>
                                              <p:pRg st="13" end="13"/>
                                            </p:txEl>
                                          </p:spTgt>
                                        </p:tgtEl>
                                        <p:attrNameLst>
                                          <p:attrName>style.visibility</p:attrName>
                                        </p:attrNameLst>
                                      </p:cBhvr>
                                      <p:to>
                                        <p:strVal val="visible"/>
                                      </p:to>
                                    </p:set>
                                    <p:anim calcmode="discrete" valueType="clr">
                                      <p:cBhvr override="childStyle">
                                        <p:cTn id="14" dur="80"/>
                                        <p:tgtEl>
                                          <p:spTgt spid="446466">
                                            <p:txEl>
                                              <p:pRg st="13" end="1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446466">
                                            <p:txEl>
                                              <p:pRg st="13" end="13"/>
                                            </p:txEl>
                                          </p:spTgt>
                                        </p:tgtEl>
                                        <p:attrNameLst>
                                          <p:attrName>fillcolor</p:attrName>
                                        </p:attrNameLst>
                                      </p:cBhvr>
                                      <p:tavLst>
                                        <p:tav tm="0">
                                          <p:val>
                                            <p:clrVal>
                                              <a:schemeClr val="accent2"/>
                                            </p:clrVal>
                                          </p:val>
                                        </p:tav>
                                        <p:tav tm="50000">
                                          <p:val>
                                            <p:clrVal>
                                              <a:schemeClr val="hlink"/>
                                            </p:clrVal>
                                          </p:val>
                                        </p:tav>
                                      </p:tavLst>
                                    </p:anim>
                                    <p:set>
                                      <p:cBhvr>
                                        <p:cTn id="16" dur="80"/>
                                        <p:tgtEl>
                                          <p:spTgt spid="446466">
                                            <p:txEl>
                                              <p:pRg st="13" end="13"/>
                                            </p:txEl>
                                          </p:spTgt>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7" presetClass="entr" presetSubtype="0" fill="hold" nodeType="clickEffect">
                                  <p:stCondLst>
                                    <p:cond delay="0"/>
                                  </p:stCondLst>
                                  <p:iterate type="lt">
                                    <p:tmPct val="50000"/>
                                  </p:iterate>
                                  <p:childTnLst>
                                    <p:set>
                                      <p:cBhvr>
                                        <p:cTn id="20" dur="1" fill="hold">
                                          <p:stCondLst>
                                            <p:cond delay="0"/>
                                          </p:stCondLst>
                                        </p:cTn>
                                        <p:tgtEl>
                                          <p:spTgt spid="446466">
                                            <p:txEl>
                                              <p:pRg st="14" end="14"/>
                                            </p:txEl>
                                          </p:spTgt>
                                        </p:tgtEl>
                                        <p:attrNameLst>
                                          <p:attrName>style.visibility</p:attrName>
                                        </p:attrNameLst>
                                      </p:cBhvr>
                                      <p:to>
                                        <p:strVal val="visible"/>
                                      </p:to>
                                    </p:set>
                                    <p:anim calcmode="discrete" valueType="clr">
                                      <p:cBhvr override="childStyle">
                                        <p:cTn id="21" dur="80"/>
                                        <p:tgtEl>
                                          <p:spTgt spid="446466">
                                            <p:txEl>
                                              <p:pRg st="14" end="1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446466">
                                            <p:txEl>
                                              <p:pRg st="14" end="14"/>
                                            </p:txEl>
                                          </p:spTgt>
                                        </p:tgtEl>
                                        <p:attrNameLst>
                                          <p:attrName>fillcolor</p:attrName>
                                        </p:attrNameLst>
                                      </p:cBhvr>
                                      <p:tavLst>
                                        <p:tav tm="0">
                                          <p:val>
                                            <p:clrVal>
                                              <a:schemeClr val="accent2"/>
                                            </p:clrVal>
                                          </p:val>
                                        </p:tav>
                                        <p:tav tm="50000">
                                          <p:val>
                                            <p:clrVal>
                                              <a:schemeClr val="hlink"/>
                                            </p:clrVal>
                                          </p:val>
                                        </p:tav>
                                      </p:tavLst>
                                    </p:anim>
                                    <p:set>
                                      <p:cBhvr>
                                        <p:cTn id="23" dur="80"/>
                                        <p:tgtEl>
                                          <p:spTgt spid="446466">
                                            <p:txEl>
                                              <p:pRg st="14" end="14"/>
                                            </p:txEl>
                                          </p:spTgt>
                                        </p:tgtEl>
                                        <p:attrNameLst>
                                          <p:attrName>fill.type</p:attrName>
                                        </p:attrNameLst>
                                      </p:cBhvr>
                                      <p:to>
                                        <p:strVal val="solid"/>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nodeType="clickEffect">
                                  <p:stCondLst>
                                    <p:cond delay="0"/>
                                  </p:stCondLst>
                                  <p:childTnLst>
                                    <p:set>
                                      <p:cBhvr>
                                        <p:cTn id="27" dur="1" fill="hold">
                                          <p:stCondLst>
                                            <p:cond delay="0"/>
                                          </p:stCondLst>
                                        </p:cTn>
                                        <p:tgtEl>
                                          <p:spTgt spid="446467"/>
                                        </p:tgtEl>
                                        <p:attrNameLst>
                                          <p:attrName>style.visibility</p:attrName>
                                        </p:attrNameLst>
                                      </p:cBhvr>
                                      <p:to>
                                        <p:strVal val="visible"/>
                                      </p:to>
                                    </p:set>
                                    <p:animEffect transition="in" filter="dissolve">
                                      <p:cBhvr>
                                        <p:cTn id="28" dur="3000"/>
                                        <p:tgtEl>
                                          <p:spTgt spid="4464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7266" name="Picture 2" descr="viet-show12"/>
          <p:cNvPicPr>
            <a:picLocks noChangeAspect="1" noChangeArrowheads="1"/>
          </p:cNvPicPr>
          <p:nvPr/>
        </p:nvPicPr>
        <p:blipFill>
          <a:blip r:embed="rId3" cstate="print"/>
          <a:srcRect l="1389" t="1701" r="1389" b="2657"/>
          <a:stretch>
            <a:fillRect/>
          </a:stretch>
        </p:blipFill>
        <p:spPr bwMode="auto">
          <a:xfrm>
            <a:off x="914400" y="1143000"/>
            <a:ext cx="7010400" cy="4806950"/>
          </a:xfrm>
          <a:prstGeom prst="rect">
            <a:avLst/>
          </a:prstGeom>
          <a:noFill/>
          <a:ln w="28575">
            <a:solidFill>
              <a:srgbClr val="FF0000"/>
            </a:solidFill>
            <a:miter lim="800000"/>
            <a:headEnd/>
            <a:tailEnd/>
          </a:ln>
        </p:spPr>
      </p:pic>
      <p:pic>
        <p:nvPicPr>
          <p:cNvPr id="267267" name="Picture 3" descr="viet-show7"/>
          <p:cNvPicPr>
            <a:picLocks noChangeAspect="1" noChangeArrowheads="1"/>
          </p:cNvPicPr>
          <p:nvPr/>
        </p:nvPicPr>
        <p:blipFill>
          <a:blip r:embed="rId4" cstate="print"/>
          <a:srcRect l="1666" t="1942" r="2499" b="2415"/>
          <a:stretch>
            <a:fillRect/>
          </a:stretch>
        </p:blipFill>
        <p:spPr bwMode="auto">
          <a:xfrm>
            <a:off x="1066800" y="1143000"/>
            <a:ext cx="7010400" cy="4878388"/>
          </a:xfrm>
          <a:prstGeom prst="rect">
            <a:avLst/>
          </a:prstGeom>
          <a:noFill/>
          <a:ln w="28575">
            <a:solidFill>
              <a:srgbClr val="FF0000"/>
            </a:solidFill>
            <a:miter lim="800000"/>
            <a:headEnd/>
            <a:tailEnd/>
          </a:ln>
        </p:spPr>
      </p:pic>
      <p:pic>
        <p:nvPicPr>
          <p:cNvPr id="267271" name="Picture 7" descr="g1936041"/>
          <p:cNvPicPr>
            <a:picLocks noChangeAspect="1" noChangeArrowheads="1"/>
          </p:cNvPicPr>
          <p:nvPr/>
        </p:nvPicPr>
        <p:blipFill>
          <a:blip r:embed="rId5" cstate="print"/>
          <a:srcRect l="4854" t="2428" r="9709" b="2913"/>
          <a:stretch>
            <a:fillRect/>
          </a:stretch>
        </p:blipFill>
        <p:spPr bwMode="auto">
          <a:xfrm>
            <a:off x="1219200" y="1066800"/>
            <a:ext cx="7010400" cy="5180013"/>
          </a:xfrm>
          <a:prstGeom prst="rect">
            <a:avLst/>
          </a:prstGeom>
          <a:noFill/>
          <a:ln w="28575">
            <a:solidFill>
              <a:srgbClr val="FF0000"/>
            </a:solidFill>
            <a:miter lim="800000"/>
            <a:headEnd/>
            <a:tailEnd/>
          </a:ln>
        </p:spPr>
      </p:pic>
      <p:sp>
        <p:nvSpPr>
          <p:cNvPr id="63493" name="Text Box 15"/>
          <p:cNvSpPr txBox="1">
            <a:spLocks noChangeArrowheads="1"/>
          </p:cNvSpPr>
          <p:nvPr/>
        </p:nvSpPr>
        <p:spPr bwMode="auto">
          <a:xfrm>
            <a:off x="1371600" y="152400"/>
            <a:ext cx="6324600" cy="885825"/>
          </a:xfrm>
          <a:prstGeom prst="rect">
            <a:avLst/>
          </a:prstGeom>
          <a:noFill/>
          <a:ln w="9525" algn="ctr">
            <a:noFill/>
            <a:miter lim="800000"/>
            <a:headEnd/>
            <a:tailEnd/>
          </a:ln>
        </p:spPr>
        <p:txBody>
          <a:bodyPr>
            <a:spAutoFit/>
          </a:bodyPr>
          <a:lstStyle/>
          <a:p>
            <a:pPr>
              <a:spcBef>
                <a:spcPct val="50000"/>
              </a:spcBef>
            </a:pPr>
            <a:r>
              <a:rPr lang="en-US" sz="2800" b="1">
                <a:solidFill>
                  <a:schemeClr val="bg1"/>
                </a:solidFill>
                <a:latin typeface="Courier New" pitchFamily="49" charset="0"/>
              </a:rPr>
              <a:t>The War in Vietnam </a:t>
            </a:r>
          </a:p>
          <a:p>
            <a:pPr>
              <a:spcBef>
                <a:spcPct val="50000"/>
              </a:spcBef>
            </a:pPr>
            <a:r>
              <a:rPr lang="en-US" sz="1600" b="1">
                <a:solidFill>
                  <a:schemeClr val="bg1"/>
                </a:solidFill>
                <a:latin typeface="Courier New" pitchFamily="49" charset="0"/>
              </a:rPr>
              <a:t>Song: </a:t>
            </a:r>
            <a:r>
              <a:rPr lang="en-US" sz="1600" b="1" i="1">
                <a:solidFill>
                  <a:schemeClr val="bg1"/>
                </a:solidFill>
                <a:latin typeface="Courier New" pitchFamily="49" charset="0"/>
              </a:rPr>
              <a:t>Imagine – John Lennon</a:t>
            </a:r>
            <a:endParaRPr lang="en-US" sz="1600" b="1">
              <a:solidFill>
                <a:schemeClr val="bg1"/>
              </a:solidFill>
              <a:latin typeface="Courier New" pitchFamily="49" charset="0"/>
            </a:endParaRPr>
          </a:p>
        </p:txBody>
      </p:sp>
      <p:pic>
        <p:nvPicPr>
          <p:cNvPr id="267269" name="Picture 5" descr="g1936029"/>
          <p:cNvPicPr>
            <a:picLocks noChangeAspect="1" noChangeArrowheads="1"/>
          </p:cNvPicPr>
          <p:nvPr/>
        </p:nvPicPr>
        <p:blipFill>
          <a:blip r:embed="rId6" cstate="print"/>
          <a:srcRect l="5833" t="2499" r="6667" b="2499"/>
          <a:stretch>
            <a:fillRect/>
          </a:stretch>
        </p:blipFill>
        <p:spPr bwMode="auto">
          <a:xfrm>
            <a:off x="838200" y="1295400"/>
            <a:ext cx="7162800" cy="5189538"/>
          </a:xfrm>
          <a:prstGeom prst="rect">
            <a:avLst/>
          </a:prstGeom>
          <a:noFill/>
          <a:ln w="28575">
            <a:solidFill>
              <a:srgbClr val="FF0000"/>
            </a:solidFill>
            <a:miter lim="800000"/>
            <a:headEnd/>
            <a:tailEnd/>
          </a:ln>
        </p:spPr>
      </p:pic>
      <p:pic>
        <p:nvPicPr>
          <p:cNvPr id="267277" name="Picture 13" descr="GC6701_closeup"/>
          <p:cNvPicPr>
            <a:picLocks noChangeAspect="1" noChangeArrowheads="1"/>
          </p:cNvPicPr>
          <p:nvPr/>
        </p:nvPicPr>
        <p:blipFill>
          <a:blip r:embed="rId7" cstate="print"/>
          <a:srcRect/>
          <a:stretch>
            <a:fillRect/>
          </a:stretch>
        </p:blipFill>
        <p:spPr bwMode="auto">
          <a:xfrm>
            <a:off x="762000" y="1219200"/>
            <a:ext cx="7848600" cy="5205413"/>
          </a:xfrm>
          <a:prstGeom prst="rect">
            <a:avLst/>
          </a:prstGeom>
          <a:noFill/>
          <a:ln w="28575">
            <a:solidFill>
              <a:srgbClr val="FF0000"/>
            </a:solidFill>
            <a:miter lim="800000"/>
            <a:headEnd/>
            <a:tailEnd/>
          </a:ln>
        </p:spPr>
      </p:pic>
      <p:pic>
        <p:nvPicPr>
          <p:cNvPr id="267273" name="Picture 9" descr="T014953A"/>
          <p:cNvPicPr>
            <a:picLocks noChangeAspect="1" noChangeArrowheads="1"/>
          </p:cNvPicPr>
          <p:nvPr/>
        </p:nvPicPr>
        <p:blipFill>
          <a:blip r:embed="rId8" cstate="print"/>
          <a:srcRect/>
          <a:stretch>
            <a:fillRect/>
          </a:stretch>
        </p:blipFill>
        <p:spPr bwMode="auto">
          <a:xfrm>
            <a:off x="914400" y="1143000"/>
            <a:ext cx="7848600" cy="5343525"/>
          </a:xfrm>
          <a:prstGeom prst="rect">
            <a:avLst/>
          </a:prstGeom>
          <a:noFill/>
          <a:ln w="28575">
            <a:solidFill>
              <a:srgbClr val="FF0000"/>
            </a:solidFill>
            <a:miter lim="800000"/>
            <a:headEnd/>
            <a:tailEnd/>
          </a:ln>
        </p:spPr>
      </p:pic>
      <p:pic>
        <p:nvPicPr>
          <p:cNvPr id="267278" name="Picture 14" descr="viet-show15"/>
          <p:cNvPicPr>
            <a:picLocks noChangeAspect="1" noChangeArrowheads="1"/>
          </p:cNvPicPr>
          <p:nvPr/>
        </p:nvPicPr>
        <p:blipFill>
          <a:blip r:embed="rId9" cstate="print"/>
          <a:srcRect l="1666" t="1295" r="2499" b="1843"/>
          <a:stretch>
            <a:fillRect/>
          </a:stretch>
        </p:blipFill>
        <p:spPr bwMode="auto">
          <a:xfrm>
            <a:off x="685800" y="1066800"/>
            <a:ext cx="7848600" cy="5532438"/>
          </a:xfrm>
          <a:prstGeom prst="rect">
            <a:avLst/>
          </a:prstGeom>
          <a:noFill/>
          <a:ln w="28575">
            <a:solidFill>
              <a:srgbClr val="FF0000"/>
            </a:solidFill>
            <a:miter lim="800000"/>
            <a:headEnd/>
            <a:tailEnd/>
          </a:ln>
        </p:spPr>
      </p:pic>
      <p:pic>
        <p:nvPicPr>
          <p:cNvPr id="267268" name="Picture 4" descr="pc306314"/>
          <p:cNvPicPr>
            <a:picLocks noChangeAspect="1" noChangeArrowheads="1"/>
          </p:cNvPicPr>
          <p:nvPr/>
        </p:nvPicPr>
        <p:blipFill>
          <a:blip r:embed="rId10" cstate="print"/>
          <a:srcRect/>
          <a:stretch>
            <a:fillRect/>
          </a:stretch>
        </p:blipFill>
        <p:spPr bwMode="auto">
          <a:xfrm>
            <a:off x="381000" y="1066800"/>
            <a:ext cx="8153400" cy="5562600"/>
          </a:xfrm>
          <a:prstGeom prst="rect">
            <a:avLst/>
          </a:prstGeom>
          <a:noFill/>
          <a:ln w="28575">
            <a:solidFill>
              <a:srgbClr val="FF0000"/>
            </a:solidFill>
            <a:miter lim="800000"/>
            <a:headEnd/>
            <a:tailEnd/>
          </a:ln>
        </p:spPr>
      </p:pic>
      <p:pic>
        <p:nvPicPr>
          <p:cNvPr id="267272" name="Picture 8" descr="chopper_gunner"/>
          <p:cNvPicPr>
            <a:picLocks noChangeAspect="1" noChangeArrowheads="1"/>
          </p:cNvPicPr>
          <p:nvPr/>
        </p:nvPicPr>
        <p:blipFill>
          <a:blip r:embed="rId11" cstate="print"/>
          <a:srcRect/>
          <a:stretch>
            <a:fillRect/>
          </a:stretch>
        </p:blipFill>
        <p:spPr bwMode="auto">
          <a:xfrm>
            <a:off x="381000" y="1263650"/>
            <a:ext cx="8305800" cy="5594350"/>
          </a:xfrm>
          <a:prstGeom prst="rect">
            <a:avLst/>
          </a:prstGeom>
          <a:noFill/>
          <a:ln w="28575">
            <a:solidFill>
              <a:srgbClr val="FF0000"/>
            </a:solidFill>
            <a:miter lim="800000"/>
            <a:headEnd/>
            <a:tailEnd/>
          </a:ln>
        </p:spPr>
      </p:pic>
      <p:pic>
        <p:nvPicPr>
          <p:cNvPr id="267275" name="Picture 11" descr="soldiers abuse vietnamese"/>
          <p:cNvPicPr>
            <a:picLocks noChangeAspect="1" noChangeArrowheads="1"/>
          </p:cNvPicPr>
          <p:nvPr/>
        </p:nvPicPr>
        <p:blipFill>
          <a:blip r:embed="rId12" cstate="print"/>
          <a:srcRect l="3334" t="1666" r="3334" b="4584"/>
          <a:stretch>
            <a:fillRect/>
          </a:stretch>
        </p:blipFill>
        <p:spPr bwMode="auto">
          <a:xfrm>
            <a:off x="381000" y="1246188"/>
            <a:ext cx="8382000" cy="5611812"/>
          </a:xfrm>
          <a:prstGeom prst="rect">
            <a:avLst/>
          </a:prstGeom>
          <a:noFill/>
          <a:ln w="28575">
            <a:solidFill>
              <a:srgbClr val="FF0000"/>
            </a:solidFill>
            <a:miter lim="800000"/>
            <a:headEnd/>
            <a:tailEnd/>
          </a:ln>
        </p:spPr>
      </p:pic>
      <p:pic>
        <p:nvPicPr>
          <p:cNvPr id="267276" name="Picture 12" descr="TP6618_closeup"/>
          <p:cNvPicPr>
            <a:picLocks noChangeAspect="1" noChangeArrowheads="1"/>
          </p:cNvPicPr>
          <p:nvPr/>
        </p:nvPicPr>
        <p:blipFill>
          <a:blip r:embed="rId13" cstate="print"/>
          <a:srcRect/>
          <a:stretch>
            <a:fillRect/>
          </a:stretch>
        </p:blipFill>
        <p:spPr bwMode="auto">
          <a:xfrm>
            <a:off x="152400" y="1173163"/>
            <a:ext cx="8686800" cy="5684837"/>
          </a:xfrm>
          <a:prstGeom prst="rect">
            <a:avLst/>
          </a:prstGeom>
          <a:noFill/>
          <a:ln w="28575">
            <a:solidFill>
              <a:srgbClr val="FF0000"/>
            </a:solidFill>
            <a:miter lim="800000"/>
            <a:headEnd/>
            <a:tailEnd/>
          </a:ln>
        </p:spPr>
      </p:pic>
      <p:pic>
        <p:nvPicPr>
          <p:cNvPr id="267274" name="Picture 10" descr="RE6802_closeup"/>
          <p:cNvPicPr>
            <a:picLocks noChangeAspect="1" noChangeArrowheads="1"/>
          </p:cNvPicPr>
          <p:nvPr/>
        </p:nvPicPr>
        <p:blipFill>
          <a:blip r:embed="rId14" cstate="print"/>
          <a:srcRect/>
          <a:stretch>
            <a:fillRect/>
          </a:stretch>
        </p:blipFill>
        <p:spPr bwMode="auto">
          <a:xfrm>
            <a:off x="228600" y="1104900"/>
            <a:ext cx="8686800" cy="5753100"/>
          </a:xfrm>
          <a:prstGeom prst="rect">
            <a:avLst/>
          </a:prstGeom>
          <a:noFill/>
          <a:ln w="28575">
            <a:solidFill>
              <a:srgbClr val="FF0000"/>
            </a:solidFill>
            <a:miter lim="800000"/>
            <a:headEnd/>
            <a:tailEnd/>
          </a:ln>
        </p:spPr>
      </p:pic>
      <p:pic>
        <p:nvPicPr>
          <p:cNvPr id="267270" name="Picture 6" descr="TP6501_closeup"/>
          <p:cNvPicPr>
            <a:picLocks noChangeAspect="1" noChangeArrowheads="1"/>
          </p:cNvPicPr>
          <p:nvPr/>
        </p:nvPicPr>
        <p:blipFill>
          <a:blip r:embed="rId15" cstate="print"/>
          <a:srcRect/>
          <a:stretch>
            <a:fillRect/>
          </a:stretch>
        </p:blipFill>
        <p:spPr bwMode="auto">
          <a:xfrm>
            <a:off x="381000" y="1066800"/>
            <a:ext cx="8763000" cy="5791200"/>
          </a:xfrm>
          <a:prstGeom prst="rect">
            <a:avLst/>
          </a:prstGeom>
          <a:noFill/>
          <a:ln w="28575">
            <a:solidFill>
              <a:srgbClr val="FF0000"/>
            </a:solidFill>
            <a:miter lim="800000"/>
            <a:headEnd/>
            <a:tailEnd/>
          </a:ln>
        </p:spPr>
      </p:pic>
      <p:pic>
        <p:nvPicPr>
          <p:cNvPr id="2050" name="Picture 2" descr="C:\Users\Owner\AppData\Local\Microsoft\Windows\Temporary Internet Files\Content.IE5\1W0JLS75\speaker-icon-with-sound-waves-16796-large[1].png">
            <a:hlinkClick r:id="rId16"/>
          </p:cNvPr>
          <p:cNvPicPr>
            <a:picLocks noChangeAspect="1" noChangeArrowheads="1"/>
          </p:cNvPicPr>
          <p:nvPr/>
        </p:nvPicPr>
        <p:blipFill>
          <a:blip r:embed="rId17" cstate="print"/>
          <a:srcRect/>
          <a:stretch>
            <a:fillRect/>
          </a:stretch>
        </p:blipFill>
        <p:spPr bwMode="auto">
          <a:xfrm>
            <a:off x="7239000" y="159512"/>
            <a:ext cx="685800" cy="717804"/>
          </a:xfrm>
          <a:prstGeom prst="rect">
            <a:avLst/>
          </a:prstGeom>
          <a:noFill/>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7266"/>
                                        </p:tgtEl>
                                        <p:attrNameLst>
                                          <p:attrName>style.visibility</p:attrName>
                                        </p:attrNameLst>
                                      </p:cBhvr>
                                      <p:to>
                                        <p:strVal val="visible"/>
                                      </p:to>
                                    </p:set>
                                  </p:childTnLst>
                                </p:cTn>
                              </p:par>
                            </p:childTnLst>
                          </p:cTn>
                        </p:par>
                      </p:childTnLst>
                    </p:cTn>
                  </p:par>
                  <p:par>
                    <p:cTn id="7" fill="hold">
                      <p:stCondLst>
                        <p:cond delay="indefinite"/>
                      </p:stCondLst>
                      <p:childTnLst>
                        <p:par>
                          <p:cTn id="8" fill="hold" nodeType="afterGroup">
                            <p:stCondLst>
                              <p:cond delay="0"/>
                            </p:stCondLst>
                            <p:childTnLst>
                              <p:par>
                                <p:cTn id="9" presetID="4" presetClass="exit" presetSubtype="16" fill="hold" nodeType="clickEffect">
                                  <p:stCondLst>
                                    <p:cond delay="0"/>
                                  </p:stCondLst>
                                  <p:childTnLst>
                                    <p:animEffect transition="out" filter="box(in)">
                                      <p:cBhvr>
                                        <p:cTn id="10" dur="3000"/>
                                        <p:tgtEl>
                                          <p:spTgt spid="267266"/>
                                        </p:tgtEl>
                                      </p:cBhvr>
                                    </p:animEffect>
                                    <p:set>
                                      <p:cBhvr>
                                        <p:cTn id="11" dur="1" fill="hold">
                                          <p:stCondLst>
                                            <p:cond delay="2999"/>
                                          </p:stCondLst>
                                        </p:cTn>
                                        <p:tgtEl>
                                          <p:spTgt spid="267266"/>
                                        </p:tgtEl>
                                        <p:attrNameLst>
                                          <p:attrName>style.visibility</p:attrName>
                                        </p:attrNameLst>
                                      </p:cBhvr>
                                      <p:to>
                                        <p:strVal val="hidden"/>
                                      </p:to>
                                    </p:set>
                                  </p:childTnLst>
                                </p:cTn>
                              </p:par>
                            </p:childTnLst>
                          </p:cTn>
                        </p:par>
                      </p:childTnLst>
                    </p:cTn>
                  </p:par>
                  <p:par>
                    <p:cTn id="12" fill="hold">
                      <p:stCondLst>
                        <p:cond delay="indefinite"/>
                      </p:stCondLst>
                      <p:childTnLst>
                        <p:par>
                          <p:cTn id="13" fill="hold" nodeType="afterGroup">
                            <p:stCondLst>
                              <p:cond delay="0"/>
                            </p:stCondLst>
                            <p:childTnLst>
                              <p:par>
                                <p:cTn id="14" presetID="7" presetClass="entr" presetSubtype="4" fill="hold" nodeType="clickEffect">
                                  <p:stCondLst>
                                    <p:cond delay="0"/>
                                  </p:stCondLst>
                                  <p:childTnLst>
                                    <p:set>
                                      <p:cBhvr>
                                        <p:cTn id="15" dur="1" fill="hold">
                                          <p:stCondLst>
                                            <p:cond delay="0"/>
                                          </p:stCondLst>
                                        </p:cTn>
                                        <p:tgtEl>
                                          <p:spTgt spid="267277"/>
                                        </p:tgtEl>
                                        <p:attrNameLst>
                                          <p:attrName>style.visibility</p:attrName>
                                        </p:attrNameLst>
                                      </p:cBhvr>
                                      <p:to>
                                        <p:strVal val="visible"/>
                                      </p:to>
                                    </p:set>
                                    <p:anim calcmode="lin" valueType="num">
                                      <p:cBhvr additive="base">
                                        <p:cTn id="16" dur="5000" fill="hold"/>
                                        <p:tgtEl>
                                          <p:spTgt spid="267277"/>
                                        </p:tgtEl>
                                        <p:attrNameLst>
                                          <p:attrName>ppt_x</p:attrName>
                                        </p:attrNameLst>
                                      </p:cBhvr>
                                      <p:tavLst>
                                        <p:tav tm="0">
                                          <p:val>
                                            <p:strVal val="#ppt_x"/>
                                          </p:val>
                                        </p:tav>
                                        <p:tav tm="100000">
                                          <p:val>
                                            <p:strVal val="#ppt_x"/>
                                          </p:val>
                                        </p:tav>
                                      </p:tavLst>
                                    </p:anim>
                                    <p:anim calcmode="lin" valueType="num">
                                      <p:cBhvr additive="base">
                                        <p:cTn id="17" dur="5000" fill="hold"/>
                                        <p:tgtEl>
                                          <p:spTgt spid="267277"/>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nodeType="afterGroup">
                            <p:stCondLst>
                              <p:cond delay="0"/>
                            </p:stCondLst>
                            <p:childTnLst>
                              <p:par>
                                <p:cTn id="20" presetID="8" presetClass="exit" presetSubtype="16" fill="hold" nodeType="clickEffect">
                                  <p:stCondLst>
                                    <p:cond delay="0"/>
                                  </p:stCondLst>
                                  <p:childTnLst>
                                    <p:animEffect transition="out" filter="diamond(in)">
                                      <p:cBhvr>
                                        <p:cTn id="21" dur="3000"/>
                                        <p:tgtEl>
                                          <p:spTgt spid="267277"/>
                                        </p:tgtEl>
                                      </p:cBhvr>
                                    </p:animEffect>
                                    <p:set>
                                      <p:cBhvr>
                                        <p:cTn id="22" dur="1" fill="hold">
                                          <p:stCondLst>
                                            <p:cond delay="2999"/>
                                          </p:stCondLst>
                                        </p:cTn>
                                        <p:tgtEl>
                                          <p:spTgt spid="267277"/>
                                        </p:tgtEl>
                                        <p:attrNameLst>
                                          <p:attrName>style.visibility</p:attrName>
                                        </p:attrNameLst>
                                      </p:cBhvr>
                                      <p:to>
                                        <p:strVal val="hidden"/>
                                      </p:to>
                                    </p:set>
                                  </p:childTnLst>
                                </p:cTn>
                              </p:par>
                            </p:childTnLst>
                          </p:cTn>
                        </p:par>
                      </p:childTnLst>
                    </p:cTn>
                  </p:par>
                  <p:par>
                    <p:cTn id="23" fill="hold">
                      <p:stCondLst>
                        <p:cond delay="indefinite"/>
                      </p:stCondLst>
                      <p:childTnLst>
                        <p:par>
                          <p:cTn id="24" fill="hold" nodeType="afterGroup">
                            <p:stCondLst>
                              <p:cond delay="0"/>
                            </p:stCondLst>
                            <p:childTnLst>
                              <p:par>
                                <p:cTn id="25" presetID="7" presetClass="entr" presetSubtype="4" fill="hold" nodeType="clickEffect">
                                  <p:stCondLst>
                                    <p:cond delay="0"/>
                                  </p:stCondLst>
                                  <p:childTnLst>
                                    <p:set>
                                      <p:cBhvr>
                                        <p:cTn id="26" dur="1" fill="hold">
                                          <p:stCondLst>
                                            <p:cond delay="0"/>
                                          </p:stCondLst>
                                        </p:cTn>
                                        <p:tgtEl>
                                          <p:spTgt spid="267273"/>
                                        </p:tgtEl>
                                        <p:attrNameLst>
                                          <p:attrName>style.visibility</p:attrName>
                                        </p:attrNameLst>
                                      </p:cBhvr>
                                      <p:to>
                                        <p:strVal val="visible"/>
                                      </p:to>
                                    </p:set>
                                    <p:anim calcmode="lin" valueType="num">
                                      <p:cBhvr additive="base">
                                        <p:cTn id="27" dur="5000" fill="hold"/>
                                        <p:tgtEl>
                                          <p:spTgt spid="267273"/>
                                        </p:tgtEl>
                                        <p:attrNameLst>
                                          <p:attrName>ppt_x</p:attrName>
                                        </p:attrNameLst>
                                      </p:cBhvr>
                                      <p:tavLst>
                                        <p:tav tm="0">
                                          <p:val>
                                            <p:strVal val="#ppt_x"/>
                                          </p:val>
                                        </p:tav>
                                        <p:tav tm="100000">
                                          <p:val>
                                            <p:strVal val="#ppt_x"/>
                                          </p:val>
                                        </p:tav>
                                      </p:tavLst>
                                    </p:anim>
                                    <p:anim calcmode="lin" valueType="num">
                                      <p:cBhvr additive="base">
                                        <p:cTn id="28" dur="5000" fill="hold"/>
                                        <p:tgtEl>
                                          <p:spTgt spid="26727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nodeType="afterGroup">
                            <p:stCondLst>
                              <p:cond delay="0"/>
                            </p:stCondLst>
                            <p:childTnLst>
                              <p:par>
                                <p:cTn id="31" presetID="3" presetClass="exit" presetSubtype="10" fill="hold" nodeType="clickEffect">
                                  <p:stCondLst>
                                    <p:cond delay="0"/>
                                  </p:stCondLst>
                                  <p:childTnLst>
                                    <p:animEffect transition="out" filter="blinds(horizontal)">
                                      <p:cBhvr>
                                        <p:cTn id="32" dur="3000"/>
                                        <p:tgtEl>
                                          <p:spTgt spid="267273"/>
                                        </p:tgtEl>
                                      </p:cBhvr>
                                    </p:animEffect>
                                    <p:set>
                                      <p:cBhvr>
                                        <p:cTn id="33" dur="1" fill="hold">
                                          <p:stCondLst>
                                            <p:cond delay="2999"/>
                                          </p:stCondLst>
                                        </p:cTn>
                                        <p:tgtEl>
                                          <p:spTgt spid="267273"/>
                                        </p:tgtEl>
                                        <p:attrNameLst>
                                          <p:attrName>style.visibility</p:attrName>
                                        </p:attrNameLst>
                                      </p:cBhvr>
                                      <p:to>
                                        <p:strVal val="hidden"/>
                                      </p:to>
                                    </p:set>
                                  </p:childTnLst>
                                </p:cTn>
                              </p:par>
                            </p:childTnLst>
                          </p:cTn>
                        </p:par>
                      </p:childTnLst>
                    </p:cTn>
                  </p:par>
                  <p:par>
                    <p:cTn id="34" fill="hold">
                      <p:stCondLst>
                        <p:cond delay="indefinite"/>
                      </p:stCondLst>
                      <p:childTnLst>
                        <p:par>
                          <p:cTn id="35" fill="hold" nodeType="afterGroup">
                            <p:stCondLst>
                              <p:cond delay="0"/>
                            </p:stCondLst>
                            <p:childTnLst>
                              <p:par>
                                <p:cTn id="36" presetID="21" presetClass="entr" presetSubtype="4" fill="hold" nodeType="clickEffect">
                                  <p:stCondLst>
                                    <p:cond delay="0"/>
                                  </p:stCondLst>
                                  <p:childTnLst>
                                    <p:set>
                                      <p:cBhvr>
                                        <p:cTn id="37" dur="1" fill="hold">
                                          <p:stCondLst>
                                            <p:cond delay="0"/>
                                          </p:stCondLst>
                                        </p:cTn>
                                        <p:tgtEl>
                                          <p:spTgt spid="267275"/>
                                        </p:tgtEl>
                                        <p:attrNameLst>
                                          <p:attrName>style.visibility</p:attrName>
                                        </p:attrNameLst>
                                      </p:cBhvr>
                                      <p:to>
                                        <p:strVal val="visible"/>
                                      </p:to>
                                    </p:set>
                                    <p:animEffect transition="in" filter="wheel(4)">
                                      <p:cBhvr>
                                        <p:cTn id="38" dur="3000"/>
                                        <p:tgtEl>
                                          <p:spTgt spid="267275"/>
                                        </p:tgtEl>
                                      </p:cBhvr>
                                    </p:animEffect>
                                  </p:childTnLst>
                                </p:cTn>
                              </p:par>
                            </p:childTnLst>
                          </p:cTn>
                        </p:par>
                      </p:childTnLst>
                    </p:cTn>
                  </p:par>
                  <p:par>
                    <p:cTn id="39" fill="hold">
                      <p:stCondLst>
                        <p:cond delay="indefinite"/>
                      </p:stCondLst>
                      <p:childTnLst>
                        <p:par>
                          <p:cTn id="40" fill="hold" nodeType="afterGroup">
                            <p:stCondLst>
                              <p:cond delay="0"/>
                            </p:stCondLst>
                            <p:childTnLst>
                              <p:par>
                                <p:cTn id="41" presetID="4" presetClass="exit" presetSubtype="16" fill="hold" nodeType="clickEffect">
                                  <p:stCondLst>
                                    <p:cond delay="0"/>
                                  </p:stCondLst>
                                  <p:childTnLst>
                                    <p:animEffect transition="out" filter="box(in)">
                                      <p:cBhvr>
                                        <p:cTn id="42" dur="3000"/>
                                        <p:tgtEl>
                                          <p:spTgt spid="267275"/>
                                        </p:tgtEl>
                                      </p:cBhvr>
                                    </p:animEffect>
                                    <p:set>
                                      <p:cBhvr>
                                        <p:cTn id="43" dur="1" fill="hold">
                                          <p:stCondLst>
                                            <p:cond delay="2999"/>
                                          </p:stCondLst>
                                        </p:cTn>
                                        <p:tgtEl>
                                          <p:spTgt spid="267275"/>
                                        </p:tgtEl>
                                        <p:attrNameLst>
                                          <p:attrName>style.visibility</p:attrName>
                                        </p:attrNameLst>
                                      </p:cBhvr>
                                      <p:to>
                                        <p:strVal val="hidden"/>
                                      </p:to>
                                    </p:set>
                                  </p:childTnLst>
                                </p:cTn>
                              </p:par>
                            </p:childTnLst>
                          </p:cTn>
                        </p:par>
                      </p:childTnLst>
                    </p:cTn>
                  </p:par>
                  <p:par>
                    <p:cTn id="44" fill="hold">
                      <p:stCondLst>
                        <p:cond delay="indefinite"/>
                      </p:stCondLst>
                      <p:childTnLst>
                        <p:par>
                          <p:cTn id="45" fill="hold" nodeType="afterGroup">
                            <p:stCondLst>
                              <p:cond delay="0"/>
                            </p:stCondLst>
                            <p:childTnLst>
                              <p:par>
                                <p:cTn id="46" presetID="18" presetClass="entr" presetSubtype="12" fill="hold" nodeType="clickEffect">
                                  <p:stCondLst>
                                    <p:cond delay="0"/>
                                  </p:stCondLst>
                                  <p:childTnLst>
                                    <p:set>
                                      <p:cBhvr>
                                        <p:cTn id="47" dur="1" fill="hold">
                                          <p:stCondLst>
                                            <p:cond delay="0"/>
                                          </p:stCondLst>
                                        </p:cTn>
                                        <p:tgtEl>
                                          <p:spTgt spid="267270"/>
                                        </p:tgtEl>
                                        <p:attrNameLst>
                                          <p:attrName>style.visibility</p:attrName>
                                        </p:attrNameLst>
                                      </p:cBhvr>
                                      <p:to>
                                        <p:strVal val="visible"/>
                                      </p:to>
                                    </p:set>
                                    <p:animEffect transition="in" filter="strips(downLeft)">
                                      <p:cBhvr>
                                        <p:cTn id="48" dur="5000"/>
                                        <p:tgtEl>
                                          <p:spTgt spid="267270"/>
                                        </p:tgtEl>
                                      </p:cBhvr>
                                    </p:animEffect>
                                  </p:childTnLst>
                                </p:cTn>
                              </p:par>
                            </p:childTnLst>
                          </p:cTn>
                        </p:par>
                      </p:childTnLst>
                    </p:cTn>
                  </p:par>
                  <p:par>
                    <p:cTn id="49" fill="hold">
                      <p:stCondLst>
                        <p:cond delay="indefinite"/>
                      </p:stCondLst>
                      <p:childTnLst>
                        <p:par>
                          <p:cTn id="50" fill="hold" nodeType="afterGroup">
                            <p:stCondLst>
                              <p:cond delay="0"/>
                            </p:stCondLst>
                            <p:childTnLst>
                              <p:par>
                                <p:cTn id="51" presetID="5" presetClass="exit" presetSubtype="10" fill="hold" nodeType="clickEffect">
                                  <p:stCondLst>
                                    <p:cond delay="0"/>
                                  </p:stCondLst>
                                  <p:childTnLst>
                                    <p:animEffect transition="out" filter="checkerboard(across)">
                                      <p:cBhvr>
                                        <p:cTn id="52" dur="5000"/>
                                        <p:tgtEl>
                                          <p:spTgt spid="267270"/>
                                        </p:tgtEl>
                                      </p:cBhvr>
                                    </p:animEffect>
                                    <p:set>
                                      <p:cBhvr>
                                        <p:cTn id="53" dur="1" fill="hold">
                                          <p:stCondLst>
                                            <p:cond delay="4999"/>
                                          </p:stCondLst>
                                        </p:cTn>
                                        <p:tgtEl>
                                          <p:spTgt spid="267270"/>
                                        </p:tgtEl>
                                        <p:attrNameLst>
                                          <p:attrName>style.visibility</p:attrName>
                                        </p:attrNameLst>
                                      </p:cBhvr>
                                      <p:to>
                                        <p:strVal val="hidden"/>
                                      </p:to>
                                    </p:set>
                                  </p:childTnLst>
                                </p:cTn>
                              </p:par>
                            </p:childTnLst>
                          </p:cTn>
                        </p:par>
                      </p:childTnLst>
                    </p:cTn>
                  </p:par>
                  <p:par>
                    <p:cTn id="54" fill="hold">
                      <p:stCondLst>
                        <p:cond delay="indefinite"/>
                      </p:stCondLst>
                      <p:childTnLst>
                        <p:par>
                          <p:cTn id="55" fill="hold" nodeType="afterGroup">
                            <p:stCondLst>
                              <p:cond delay="0"/>
                            </p:stCondLst>
                            <p:childTnLst>
                              <p:par>
                                <p:cTn id="56" presetID="9" presetClass="entr" presetSubtype="0" fill="hold" nodeType="clickEffect">
                                  <p:stCondLst>
                                    <p:cond delay="0"/>
                                  </p:stCondLst>
                                  <p:childTnLst>
                                    <p:set>
                                      <p:cBhvr>
                                        <p:cTn id="57" dur="1" fill="hold">
                                          <p:stCondLst>
                                            <p:cond delay="0"/>
                                          </p:stCondLst>
                                        </p:cTn>
                                        <p:tgtEl>
                                          <p:spTgt spid="267272"/>
                                        </p:tgtEl>
                                        <p:attrNameLst>
                                          <p:attrName>style.visibility</p:attrName>
                                        </p:attrNameLst>
                                      </p:cBhvr>
                                      <p:to>
                                        <p:strVal val="visible"/>
                                      </p:to>
                                    </p:set>
                                    <p:animEffect transition="in" filter="dissolve">
                                      <p:cBhvr>
                                        <p:cTn id="58" dur="5000"/>
                                        <p:tgtEl>
                                          <p:spTgt spid="267272"/>
                                        </p:tgtEl>
                                      </p:cBhvr>
                                    </p:animEffect>
                                  </p:childTnLst>
                                </p:cTn>
                              </p:par>
                            </p:childTnLst>
                          </p:cTn>
                        </p:par>
                      </p:childTnLst>
                    </p:cTn>
                  </p:par>
                  <p:par>
                    <p:cTn id="59" fill="hold">
                      <p:stCondLst>
                        <p:cond delay="indefinite"/>
                      </p:stCondLst>
                      <p:childTnLst>
                        <p:par>
                          <p:cTn id="60" fill="hold" nodeType="afterGroup">
                            <p:stCondLst>
                              <p:cond delay="0"/>
                            </p:stCondLst>
                            <p:childTnLst>
                              <p:par>
                                <p:cTn id="61" presetID="2" presetClass="exit" presetSubtype="4" fill="hold" nodeType="clickEffect">
                                  <p:stCondLst>
                                    <p:cond delay="0"/>
                                  </p:stCondLst>
                                  <p:childTnLst>
                                    <p:anim calcmode="lin" valueType="num">
                                      <p:cBhvr additive="base">
                                        <p:cTn id="62" dur="3000"/>
                                        <p:tgtEl>
                                          <p:spTgt spid="267272"/>
                                        </p:tgtEl>
                                        <p:attrNameLst>
                                          <p:attrName>ppt_x</p:attrName>
                                        </p:attrNameLst>
                                      </p:cBhvr>
                                      <p:tavLst>
                                        <p:tav tm="0">
                                          <p:val>
                                            <p:strVal val="ppt_x"/>
                                          </p:val>
                                        </p:tav>
                                        <p:tav tm="100000">
                                          <p:val>
                                            <p:strVal val="ppt_x"/>
                                          </p:val>
                                        </p:tav>
                                      </p:tavLst>
                                    </p:anim>
                                    <p:anim calcmode="lin" valueType="num">
                                      <p:cBhvr additive="base">
                                        <p:cTn id="63" dur="3000"/>
                                        <p:tgtEl>
                                          <p:spTgt spid="267272"/>
                                        </p:tgtEl>
                                        <p:attrNameLst>
                                          <p:attrName>ppt_y</p:attrName>
                                        </p:attrNameLst>
                                      </p:cBhvr>
                                      <p:tavLst>
                                        <p:tav tm="0">
                                          <p:val>
                                            <p:strVal val="ppt_y"/>
                                          </p:val>
                                        </p:tav>
                                        <p:tav tm="100000">
                                          <p:val>
                                            <p:strVal val="1+ppt_h/2"/>
                                          </p:val>
                                        </p:tav>
                                      </p:tavLst>
                                    </p:anim>
                                    <p:set>
                                      <p:cBhvr>
                                        <p:cTn id="64" dur="1" fill="hold">
                                          <p:stCondLst>
                                            <p:cond delay="2999"/>
                                          </p:stCondLst>
                                        </p:cTn>
                                        <p:tgtEl>
                                          <p:spTgt spid="267272"/>
                                        </p:tgtEl>
                                        <p:attrNameLst>
                                          <p:attrName>style.visibility</p:attrName>
                                        </p:attrNameLst>
                                      </p:cBhvr>
                                      <p:to>
                                        <p:strVal val="hidden"/>
                                      </p:to>
                                    </p:set>
                                  </p:childTnLst>
                                </p:cTn>
                              </p:par>
                            </p:childTnLst>
                          </p:cTn>
                        </p:par>
                      </p:childTnLst>
                    </p:cTn>
                  </p:par>
                  <p:par>
                    <p:cTn id="65" fill="hold">
                      <p:stCondLst>
                        <p:cond delay="indefinite"/>
                      </p:stCondLst>
                      <p:childTnLst>
                        <p:par>
                          <p:cTn id="66" fill="hold" nodeType="afterGroup">
                            <p:stCondLst>
                              <p:cond delay="0"/>
                            </p:stCondLst>
                            <p:childTnLst>
                              <p:par>
                                <p:cTn id="67" presetID="22" presetClass="entr" presetSubtype="4" fill="hold" nodeType="clickEffect">
                                  <p:stCondLst>
                                    <p:cond delay="0"/>
                                  </p:stCondLst>
                                  <p:childTnLst>
                                    <p:set>
                                      <p:cBhvr>
                                        <p:cTn id="68" dur="1" fill="hold">
                                          <p:stCondLst>
                                            <p:cond delay="0"/>
                                          </p:stCondLst>
                                        </p:cTn>
                                        <p:tgtEl>
                                          <p:spTgt spid="267268"/>
                                        </p:tgtEl>
                                        <p:attrNameLst>
                                          <p:attrName>style.visibility</p:attrName>
                                        </p:attrNameLst>
                                      </p:cBhvr>
                                      <p:to>
                                        <p:strVal val="visible"/>
                                      </p:to>
                                    </p:set>
                                    <p:animEffect transition="in" filter="wipe(down)">
                                      <p:cBhvr>
                                        <p:cTn id="69" dur="5000"/>
                                        <p:tgtEl>
                                          <p:spTgt spid="267268"/>
                                        </p:tgtEl>
                                      </p:cBhvr>
                                    </p:animEffect>
                                  </p:childTnLst>
                                </p:cTn>
                              </p:par>
                            </p:childTnLst>
                          </p:cTn>
                        </p:par>
                      </p:childTnLst>
                    </p:cTn>
                  </p:par>
                  <p:par>
                    <p:cTn id="70" fill="hold">
                      <p:stCondLst>
                        <p:cond delay="indefinite"/>
                      </p:stCondLst>
                      <p:childTnLst>
                        <p:par>
                          <p:cTn id="71" fill="hold" nodeType="afterGroup">
                            <p:stCondLst>
                              <p:cond delay="0"/>
                            </p:stCondLst>
                            <p:childTnLst>
                              <p:par>
                                <p:cTn id="72" presetID="8" presetClass="exit" presetSubtype="16" fill="hold" nodeType="clickEffect">
                                  <p:stCondLst>
                                    <p:cond delay="0"/>
                                  </p:stCondLst>
                                  <p:childTnLst>
                                    <p:animEffect transition="out" filter="diamond(in)">
                                      <p:cBhvr>
                                        <p:cTn id="73" dur="5000"/>
                                        <p:tgtEl>
                                          <p:spTgt spid="267268"/>
                                        </p:tgtEl>
                                      </p:cBhvr>
                                    </p:animEffect>
                                    <p:set>
                                      <p:cBhvr>
                                        <p:cTn id="74" dur="1" fill="hold">
                                          <p:stCondLst>
                                            <p:cond delay="4999"/>
                                          </p:stCondLst>
                                        </p:cTn>
                                        <p:tgtEl>
                                          <p:spTgt spid="267268"/>
                                        </p:tgtEl>
                                        <p:attrNameLst>
                                          <p:attrName>style.visibility</p:attrName>
                                        </p:attrNameLst>
                                      </p:cBhvr>
                                      <p:to>
                                        <p:strVal val="hidden"/>
                                      </p:to>
                                    </p:set>
                                  </p:childTnLst>
                                </p:cTn>
                              </p:par>
                            </p:childTnLst>
                          </p:cTn>
                        </p:par>
                      </p:childTnLst>
                    </p:cTn>
                  </p:par>
                  <p:par>
                    <p:cTn id="75" fill="hold">
                      <p:stCondLst>
                        <p:cond delay="indefinite"/>
                      </p:stCondLst>
                      <p:childTnLst>
                        <p:par>
                          <p:cTn id="76" fill="hold" nodeType="afterGroup">
                            <p:stCondLst>
                              <p:cond delay="0"/>
                            </p:stCondLst>
                            <p:childTnLst>
                              <p:par>
                                <p:cTn id="77" presetID="7" presetClass="entr" presetSubtype="4" fill="hold" nodeType="clickEffect">
                                  <p:stCondLst>
                                    <p:cond delay="0"/>
                                  </p:stCondLst>
                                  <p:childTnLst>
                                    <p:set>
                                      <p:cBhvr>
                                        <p:cTn id="78" dur="1" fill="hold">
                                          <p:stCondLst>
                                            <p:cond delay="0"/>
                                          </p:stCondLst>
                                        </p:cTn>
                                        <p:tgtEl>
                                          <p:spTgt spid="267278"/>
                                        </p:tgtEl>
                                        <p:attrNameLst>
                                          <p:attrName>style.visibility</p:attrName>
                                        </p:attrNameLst>
                                      </p:cBhvr>
                                      <p:to>
                                        <p:strVal val="visible"/>
                                      </p:to>
                                    </p:set>
                                    <p:anim calcmode="lin" valueType="num">
                                      <p:cBhvr additive="base">
                                        <p:cTn id="79" dur="5000" fill="hold"/>
                                        <p:tgtEl>
                                          <p:spTgt spid="267278"/>
                                        </p:tgtEl>
                                        <p:attrNameLst>
                                          <p:attrName>ppt_x</p:attrName>
                                        </p:attrNameLst>
                                      </p:cBhvr>
                                      <p:tavLst>
                                        <p:tav tm="0">
                                          <p:val>
                                            <p:strVal val="#ppt_x"/>
                                          </p:val>
                                        </p:tav>
                                        <p:tav tm="100000">
                                          <p:val>
                                            <p:strVal val="#ppt_x"/>
                                          </p:val>
                                        </p:tav>
                                      </p:tavLst>
                                    </p:anim>
                                    <p:anim calcmode="lin" valueType="num">
                                      <p:cBhvr additive="base">
                                        <p:cTn id="80" dur="5000" fill="hold"/>
                                        <p:tgtEl>
                                          <p:spTgt spid="267278"/>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nodeType="afterGroup">
                            <p:stCondLst>
                              <p:cond delay="0"/>
                            </p:stCondLst>
                            <p:childTnLst>
                              <p:par>
                                <p:cTn id="83" presetID="13" presetClass="exit" presetSubtype="16" fill="hold" nodeType="clickEffect">
                                  <p:stCondLst>
                                    <p:cond delay="0"/>
                                  </p:stCondLst>
                                  <p:childTnLst>
                                    <p:animEffect transition="out" filter="plus(in)">
                                      <p:cBhvr>
                                        <p:cTn id="84" dur="5000"/>
                                        <p:tgtEl>
                                          <p:spTgt spid="267278"/>
                                        </p:tgtEl>
                                      </p:cBhvr>
                                    </p:animEffect>
                                    <p:set>
                                      <p:cBhvr>
                                        <p:cTn id="85" dur="1" fill="hold">
                                          <p:stCondLst>
                                            <p:cond delay="4999"/>
                                          </p:stCondLst>
                                        </p:cTn>
                                        <p:tgtEl>
                                          <p:spTgt spid="267278"/>
                                        </p:tgtEl>
                                        <p:attrNameLst>
                                          <p:attrName>style.visibility</p:attrName>
                                        </p:attrNameLst>
                                      </p:cBhvr>
                                      <p:to>
                                        <p:strVal val="hidden"/>
                                      </p:to>
                                    </p:set>
                                  </p:childTnLst>
                                </p:cTn>
                              </p:par>
                            </p:childTnLst>
                          </p:cTn>
                        </p:par>
                      </p:childTnLst>
                    </p:cTn>
                  </p:par>
                  <p:par>
                    <p:cTn id="86" fill="hold">
                      <p:stCondLst>
                        <p:cond delay="indefinite"/>
                      </p:stCondLst>
                      <p:childTnLst>
                        <p:par>
                          <p:cTn id="87" fill="hold" nodeType="afterGroup">
                            <p:stCondLst>
                              <p:cond delay="0"/>
                            </p:stCondLst>
                            <p:childTnLst>
                              <p:par>
                                <p:cTn id="88" presetID="6" presetClass="entr" presetSubtype="16" fill="hold" nodeType="clickEffect">
                                  <p:stCondLst>
                                    <p:cond delay="0"/>
                                  </p:stCondLst>
                                  <p:childTnLst>
                                    <p:set>
                                      <p:cBhvr>
                                        <p:cTn id="89" dur="1" fill="hold">
                                          <p:stCondLst>
                                            <p:cond delay="0"/>
                                          </p:stCondLst>
                                        </p:cTn>
                                        <p:tgtEl>
                                          <p:spTgt spid="267269"/>
                                        </p:tgtEl>
                                        <p:attrNameLst>
                                          <p:attrName>style.visibility</p:attrName>
                                        </p:attrNameLst>
                                      </p:cBhvr>
                                      <p:to>
                                        <p:strVal val="visible"/>
                                      </p:to>
                                    </p:set>
                                    <p:animEffect transition="in" filter="circle(in)">
                                      <p:cBhvr>
                                        <p:cTn id="90" dur="3000"/>
                                        <p:tgtEl>
                                          <p:spTgt spid="267269"/>
                                        </p:tgtEl>
                                      </p:cBhvr>
                                    </p:animEffect>
                                  </p:childTnLst>
                                </p:cTn>
                              </p:par>
                            </p:childTnLst>
                          </p:cTn>
                        </p:par>
                      </p:childTnLst>
                    </p:cTn>
                  </p:par>
                  <p:par>
                    <p:cTn id="91" fill="hold">
                      <p:stCondLst>
                        <p:cond delay="indefinite"/>
                      </p:stCondLst>
                      <p:childTnLst>
                        <p:par>
                          <p:cTn id="92" fill="hold" nodeType="afterGroup">
                            <p:stCondLst>
                              <p:cond delay="0"/>
                            </p:stCondLst>
                            <p:childTnLst>
                              <p:par>
                                <p:cTn id="93" presetID="8" presetClass="exit" presetSubtype="16" fill="hold" nodeType="clickEffect">
                                  <p:stCondLst>
                                    <p:cond delay="0"/>
                                  </p:stCondLst>
                                  <p:childTnLst>
                                    <p:animEffect transition="out" filter="diamond(in)">
                                      <p:cBhvr>
                                        <p:cTn id="94" dur="3000"/>
                                        <p:tgtEl>
                                          <p:spTgt spid="267269"/>
                                        </p:tgtEl>
                                      </p:cBhvr>
                                    </p:animEffect>
                                    <p:set>
                                      <p:cBhvr>
                                        <p:cTn id="95" dur="1" fill="hold">
                                          <p:stCondLst>
                                            <p:cond delay="2999"/>
                                          </p:stCondLst>
                                        </p:cTn>
                                        <p:tgtEl>
                                          <p:spTgt spid="267269"/>
                                        </p:tgtEl>
                                        <p:attrNameLst>
                                          <p:attrName>style.visibility</p:attrName>
                                        </p:attrNameLst>
                                      </p:cBhvr>
                                      <p:to>
                                        <p:strVal val="hidden"/>
                                      </p:to>
                                    </p:set>
                                  </p:childTnLst>
                                </p:cTn>
                              </p:par>
                            </p:childTnLst>
                          </p:cTn>
                        </p:par>
                      </p:childTnLst>
                    </p:cTn>
                  </p:par>
                  <p:par>
                    <p:cTn id="96" fill="hold">
                      <p:stCondLst>
                        <p:cond delay="indefinite"/>
                      </p:stCondLst>
                      <p:childTnLst>
                        <p:par>
                          <p:cTn id="97" fill="hold" nodeType="afterGroup">
                            <p:stCondLst>
                              <p:cond delay="0"/>
                            </p:stCondLst>
                            <p:childTnLst>
                              <p:par>
                                <p:cTn id="98" presetID="9" presetClass="entr" presetSubtype="0" fill="hold" nodeType="clickEffect">
                                  <p:stCondLst>
                                    <p:cond delay="0"/>
                                  </p:stCondLst>
                                  <p:childTnLst>
                                    <p:set>
                                      <p:cBhvr>
                                        <p:cTn id="99" dur="1" fill="hold">
                                          <p:stCondLst>
                                            <p:cond delay="0"/>
                                          </p:stCondLst>
                                        </p:cTn>
                                        <p:tgtEl>
                                          <p:spTgt spid="267271"/>
                                        </p:tgtEl>
                                        <p:attrNameLst>
                                          <p:attrName>style.visibility</p:attrName>
                                        </p:attrNameLst>
                                      </p:cBhvr>
                                      <p:to>
                                        <p:strVal val="visible"/>
                                      </p:to>
                                    </p:set>
                                    <p:animEffect transition="in" filter="dissolve">
                                      <p:cBhvr>
                                        <p:cTn id="100" dur="5000"/>
                                        <p:tgtEl>
                                          <p:spTgt spid="267271"/>
                                        </p:tgtEl>
                                      </p:cBhvr>
                                    </p:animEffect>
                                  </p:childTnLst>
                                </p:cTn>
                              </p:par>
                            </p:childTnLst>
                          </p:cTn>
                        </p:par>
                      </p:childTnLst>
                    </p:cTn>
                  </p:par>
                  <p:par>
                    <p:cTn id="101" fill="hold">
                      <p:stCondLst>
                        <p:cond delay="indefinite"/>
                      </p:stCondLst>
                      <p:childTnLst>
                        <p:par>
                          <p:cTn id="102" fill="hold" nodeType="afterGroup">
                            <p:stCondLst>
                              <p:cond delay="0"/>
                            </p:stCondLst>
                            <p:childTnLst>
                              <p:par>
                                <p:cTn id="103" presetID="2" presetClass="exit" presetSubtype="4" fill="hold" nodeType="clickEffect">
                                  <p:stCondLst>
                                    <p:cond delay="0"/>
                                  </p:stCondLst>
                                  <p:childTnLst>
                                    <p:anim calcmode="lin" valueType="num">
                                      <p:cBhvr additive="base">
                                        <p:cTn id="104" dur="5000"/>
                                        <p:tgtEl>
                                          <p:spTgt spid="267271"/>
                                        </p:tgtEl>
                                        <p:attrNameLst>
                                          <p:attrName>ppt_x</p:attrName>
                                        </p:attrNameLst>
                                      </p:cBhvr>
                                      <p:tavLst>
                                        <p:tav tm="0">
                                          <p:val>
                                            <p:strVal val="ppt_x"/>
                                          </p:val>
                                        </p:tav>
                                        <p:tav tm="100000">
                                          <p:val>
                                            <p:strVal val="ppt_x"/>
                                          </p:val>
                                        </p:tav>
                                      </p:tavLst>
                                    </p:anim>
                                    <p:anim calcmode="lin" valueType="num">
                                      <p:cBhvr additive="base">
                                        <p:cTn id="105" dur="5000"/>
                                        <p:tgtEl>
                                          <p:spTgt spid="267271"/>
                                        </p:tgtEl>
                                        <p:attrNameLst>
                                          <p:attrName>ppt_y</p:attrName>
                                        </p:attrNameLst>
                                      </p:cBhvr>
                                      <p:tavLst>
                                        <p:tav tm="0">
                                          <p:val>
                                            <p:strVal val="ppt_y"/>
                                          </p:val>
                                        </p:tav>
                                        <p:tav tm="100000">
                                          <p:val>
                                            <p:strVal val="1+ppt_h/2"/>
                                          </p:val>
                                        </p:tav>
                                      </p:tavLst>
                                    </p:anim>
                                    <p:set>
                                      <p:cBhvr>
                                        <p:cTn id="106" dur="1" fill="hold">
                                          <p:stCondLst>
                                            <p:cond delay="4999"/>
                                          </p:stCondLst>
                                        </p:cTn>
                                        <p:tgtEl>
                                          <p:spTgt spid="267271"/>
                                        </p:tgtEl>
                                        <p:attrNameLst>
                                          <p:attrName>style.visibility</p:attrName>
                                        </p:attrNameLst>
                                      </p:cBhvr>
                                      <p:to>
                                        <p:strVal val="hidden"/>
                                      </p:to>
                                    </p:set>
                                  </p:childTnLst>
                                </p:cTn>
                              </p:par>
                            </p:childTnLst>
                          </p:cTn>
                        </p:par>
                      </p:childTnLst>
                    </p:cTn>
                  </p:par>
                  <p:par>
                    <p:cTn id="107" fill="hold">
                      <p:stCondLst>
                        <p:cond delay="indefinite"/>
                      </p:stCondLst>
                      <p:childTnLst>
                        <p:par>
                          <p:cTn id="108" fill="hold" nodeType="afterGroup">
                            <p:stCondLst>
                              <p:cond delay="0"/>
                            </p:stCondLst>
                            <p:childTnLst>
                              <p:par>
                                <p:cTn id="109" presetID="6" presetClass="entr" presetSubtype="16" fill="hold" nodeType="clickEffect">
                                  <p:stCondLst>
                                    <p:cond delay="0"/>
                                  </p:stCondLst>
                                  <p:childTnLst>
                                    <p:set>
                                      <p:cBhvr>
                                        <p:cTn id="110" dur="1" fill="hold">
                                          <p:stCondLst>
                                            <p:cond delay="0"/>
                                          </p:stCondLst>
                                        </p:cTn>
                                        <p:tgtEl>
                                          <p:spTgt spid="267267"/>
                                        </p:tgtEl>
                                        <p:attrNameLst>
                                          <p:attrName>style.visibility</p:attrName>
                                        </p:attrNameLst>
                                      </p:cBhvr>
                                      <p:to>
                                        <p:strVal val="visible"/>
                                      </p:to>
                                    </p:set>
                                    <p:animEffect transition="in" filter="circle(in)">
                                      <p:cBhvr>
                                        <p:cTn id="111" dur="3000"/>
                                        <p:tgtEl>
                                          <p:spTgt spid="267267"/>
                                        </p:tgtEl>
                                      </p:cBhvr>
                                    </p:animEffect>
                                  </p:childTnLst>
                                </p:cTn>
                              </p:par>
                            </p:childTnLst>
                          </p:cTn>
                        </p:par>
                      </p:childTnLst>
                    </p:cTn>
                  </p:par>
                  <p:par>
                    <p:cTn id="112" fill="hold">
                      <p:stCondLst>
                        <p:cond delay="indefinite"/>
                      </p:stCondLst>
                      <p:childTnLst>
                        <p:par>
                          <p:cTn id="113" fill="hold">
                            <p:stCondLst>
                              <p:cond delay="0"/>
                            </p:stCondLst>
                            <p:childTnLst>
                              <p:par>
                                <p:cTn id="114" presetID="4" presetClass="exit" presetSubtype="16" fill="hold" nodeType="clickEffect">
                                  <p:stCondLst>
                                    <p:cond delay="0"/>
                                  </p:stCondLst>
                                  <p:childTnLst>
                                    <p:animEffect transition="out" filter="box(in)">
                                      <p:cBhvr>
                                        <p:cTn id="115" dur="3000"/>
                                        <p:tgtEl>
                                          <p:spTgt spid="267267"/>
                                        </p:tgtEl>
                                      </p:cBhvr>
                                    </p:animEffect>
                                    <p:set>
                                      <p:cBhvr>
                                        <p:cTn id="116" dur="1" fill="hold">
                                          <p:stCondLst>
                                            <p:cond delay="2999"/>
                                          </p:stCondLst>
                                        </p:cTn>
                                        <p:tgtEl>
                                          <p:spTgt spid="267267"/>
                                        </p:tgtEl>
                                        <p:attrNameLst>
                                          <p:attrName>style.visibility</p:attrName>
                                        </p:attrNameLst>
                                      </p:cBhvr>
                                      <p:to>
                                        <p:strVal val="hidden"/>
                                      </p:to>
                                    </p:set>
                                  </p:childTnLst>
                                </p:cTn>
                              </p:par>
                            </p:childTnLst>
                          </p:cTn>
                        </p:par>
                      </p:childTnLst>
                    </p:cTn>
                  </p:par>
                  <p:par>
                    <p:cTn id="117" fill="hold">
                      <p:stCondLst>
                        <p:cond delay="indefinite"/>
                      </p:stCondLst>
                      <p:childTnLst>
                        <p:par>
                          <p:cTn id="118" fill="hold" nodeType="afterGroup">
                            <p:stCondLst>
                              <p:cond delay="0"/>
                            </p:stCondLst>
                            <p:childTnLst>
                              <p:par>
                                <p:cTn id="119" presetID="28" presetClass="entr" presetSubtype="0" fill="hold" nodeType="clickEffect">
                                  <p:stCondLst>
                                    <p:cond delay="0"/>
                                  </p:stCondLst>
                                  <p:childTnLst>
                                    <p:set>
                                      <p:cBhvr>
                                        <p:cTn id="120" dur="1" fill="hold">
                                          <p:stCondLst>
                                            <p:cond delay="0"/>
                                          </p:stCondLst>
                                        </p:cTn>
                                        <p:tgtEl>
                                          <p:spTgt spid="267274"/>
                                        </p:tgtEl>
                                        <p:attrNameLst>
                                          <p:attrName>style.visibility</p:attrName>
                                        </p:attrNameLst>
                                      </p:cBhvr>
                                      <p:to>
                                        <p:strVal val="visible"/>
                                      </p:to>
                                    </p:set>
                                    <p:anim calcmode="lin" valueType="num">
                                      <p:cBhvr>
                                        <p:cTn id="121" dur="15000" fill="hold"/>
                                        <p:tgtEl>
                                          <p:spTgt spid="267274"/>
                                        </p:tgtEl>
                                        <p:attrNameLst>
                                          <p:attrName>ppt_x</p:attrName>
                                        </p:attrNameLst>
                                      </p:cBhvr>
                                      <p:tavLst>
                                        <p:tav tm="0">
                                          <p:val>
                                            <p:strVal val="#ppt_x"/>
                                          </p:val>
                                        </p:tav>
                                        <p:tav tm="100000">
                                          <p:val>
                                            <p:strVal val="#ppt_x"/>
                                          </p:val>
                                        </p:tav>
                                      </p:tavLst>
                                    </p:anim>
                                    <p:anim calcmode="lin" valueType="num">
                                      <p:cBhvr>
                                        <p:cTn id="122" dur="15000" fill="hold"/>
                                        <p:tgtEl>
                                          <p:spTgt spid="267274"/>
                                        </p:tgtEl>
                                        <p:attrNameLst>
                                          <p:attrName>ppt_y</p:attrName>
                                        </p:attrNameLst>
                                      </p:cBhvr>
                                      <p:tavLst>
                                        <p:tav tm="0">
                                          <p:val>
                                            <p:strVal val="#ppt_y+1"/>
                                          </p:val>
                                        </p:tav>
                                        <p:tav tm="100000">
                                          <p:val>
                                            <p:strVal val="#ppt_y-1"/>
                                          </p:val>
                                        </p:tav>
                                      </p:tavLst>
                                    </p:anim>
                                  </p:childTnLst>
                                </p:cTn>
                              </p:par>
                            </p:childTnLst>
                          </p:cTn>
                        </p:par>
                      </p:childTnLst>
                    </p:cTn>
                  </p:par>
                  <p:par>
                    <p:cTn id="123" fill="hold">
                      <p:stCondLst>
                        <p:cond delay="indefinite"/>
                      </p:stCondLst>
                      <p:childTnLst>
                        <p:par>
                          <p:cTn id="124" fill="hold" nodeType="afterGroup">
                            <p:stCondLst>
                              <p:cond delay="0"/>
                            </p:stCondLst>
                            <p:childTnLst>
                              <p:par>
                                <p:cTn id="125" presetID="51" presetClass="entr" presetSubtype="0" fill="hold" nodeType="clickEffect">
                                  <p:stCondLst>
                                    <p:cond delay="0"/>
                                  </p:stCondLst>
                                  <p:childTnLst>
                                    <p:set>
                                      <p:cBhvr>
                                        <p:cTn id="126" dur="1" fill="hold">
                                          <p:stCondLst>
                                            <p:cond delay="0"/>
                                          </p:stCondLst>
                                        </p:cTn>
                                        <p:tgtEl>
                                          <p:spTgt spid="267276"/>
                                        </p:tgtEl>
                                        <p:attrNameLst>
                                          <p:attrName>style.visibility</p:attrName>
                                        </p:attrNameLst>
                                      </p:cBhvr>
                                      <p:to>
                                        <p:strVal val="visible"/>
                                      </p:to>
                                    </p:set>
                                    <p:animEffect transition="in" filter="fade">
                                      <p:cBhvr>
                                        <p:cTn id="127" dur="1925" decel="100000"/>
                                        <p:tgtEl>
                                          <p:spTgt spid="267276"/>
                                        </p:tgtEl>
                                      </p:cBhvr>
                                    </p:animEffect>
                                    <p:animScale>
                                      <p:cBhvr>
                                        <p:cTn id="128" dur="1925" decel="100000"/>
                                        <p:tgtEl>
                                          <p:spTgt spid="267276"/>
                                        </p:tgtEl>
                                      </p:cBhvr>
                                      <p:from x="10000" y="10000"/>
                                      <p:to x="200000" y="450000"/>
                                    </p:animScale>
                                    <p:animScale>
                                      <p:cBhvr>
                                        <p:cTn id="129" dur="3075" accel="100000" fill="hold">
                                          <p:stCondLst>
                                            <p:cond delay="1925"/>
                                          </p:stCondLst>
                                        </p:cTn>
                                        <p:tgtEl>
                                          <p:spTgt spid="267276"/>
                                        </p:tgtEl>
                                      </p:cBhvr>
                                      <p:from x="200000" y="450000"/>
                                      <p:to x="100000" y="100000"/>
                                    </p:animScale>
                                    <p:set>
                                      <p:cBhvr>
                                        <p:cTn id="130" dur="1925" fill="hold"/>
                                        <p:tgtEl>
                                          <p:spTgt spid="267276"/>
                                        </p:tgtEl>
                                        <p:attrNameLst>
                                          <p:attrName>ppt_x</p:attrName>
                                        </p:attrNameLst>
                                      </p:cBhvr>
                                      <p:to>
                                        <p:strVal val="(0.5)"/>
                                      </p:to>
                                    </p:set>
                                    <p:anim from="(0.5)" to="(#ppt_x)" calcmode="lin" valueType="num">
                                      <p:cBhvr>
                                        <p:cTn id="131" dur="3075" accel="100000" fill="hold">
                                          <p:stCondLst>
                                            <p:cond delay="1925"/>
                                          </p:stCondLst>
                                        </p:cTn>
                                        <p:tgtEl>
                                          <p:spTgt spid="267276"/>
                                        </p:tgtEl>
                                        <p:attrNameLst>
                                          <p:attrName>ppt_x</p:attrName>
                                        </p:attrNameLst>
                                      </p:cBhvr>
                                    </p:anim>
                                    <p:set>
                                      <p:cBhvr>
                                        <p:cTn id="132" dur="1925" fill="hold"/>
                                        <p:tgtEl>
                                          <p:spTgt spid="267276"/>
                                        </p:tgtEl>
                                        <p:attrNameLst>
                                          <p:attrName>ppt_y</p:attrName>
                                        </p:attrNameLst>
                                      </p:cBhvr>
                                      <p:to>
                                        <p:strVal val="(#ppt_y+0.4)"/>
                                      </p:to>
                                    </p:set>
                                    <p:anim from="(#ppt_y+0.4)" to="(#ppt_y)" calcmode="lin" valueType="num">
                                      <p:cBhvr>
                                        <p:cTn id="133" dur="3075" accel="100000" fill="hold">
                                          <p:stCondLst>
                                            <p:cond delay="1925"/>
                                          </p:stCondLst>
                                        </p:cTn>
                                        <p:tgtEl>
                                          <p:spTgt spid="267276"/>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0"/>
            <a:ext cx="8229600" cy="1143000"/>
          </a:xfrm>
        </p:spPr>
        <p:txBody>
          <a:bodyPr/>
          <a:lstStyle/>
          <a:p>
            <a:pPr eaLnBrk="1" hangingPunct="1"/>
            <a:r>
              <a:rPr lang="en-US" smtClean="0">
                <a:solidFill>
                  <a:srgbClr val="00FFFF"/>
                </a:solidFill>
              </a:rPr>
              <a:t>Overview of the Vietnam War</a:t>
            </a:r>
          </a:p>
        </p:txBody>
      </p:sp>
      <p:pic>
        <p:nvPicPr>
          <p:cNvPr id="8195" name="Picture 5" descr="thewall1"/>
          <p:cNvPicPr>
            <a:picLocks noGrp="1" noChangeAspect="1" noChangeArrowheads="1"/>
          </p:cNvPicPr>
          <p:nvPr>
            <p:ph idx="1"/>
          </p:nvPr>
        </p:nvPicPr>
        <p:blipFill>
          <a:blip r:embed="rId3" cstate="print"/>
          <a:srcRect/>
          <a:stretch>
            <a:fillRect/>
          </a:stretch>
        </p:blipFill>
        <p:spPr>
          <a:xfrm>
            <a:off x="838200" y="990600"/>
            <a:ext cx="7467600" cy="5600700"/>
          </a:xfrm>
          <a:noFill/>
        </p:spPr>
      </p:pic>
    </p:spTree>
  </p:cSld>
  <p:clrMapOvr>
    <a:masterClrMapping/>
  </p:clrMapOvr>
  <p:transition spd="med">
    <p:random/>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eaLnBrk="1" hangingPunct="1"/>
            <a:r>
              <a:rPr lang="en-US" dirty="0" smtClean="0">
                <a:solidFill>
                  <a:srgbClr val="FFFF00"/>
                </a:solidFill>
              </a:rPr>
              <a:t>Wrap-Up</a:t>
            </a:r>
          </a:p>
        </p:txBody>
      </p:sp>
      <p:sp>
        <p:nvSpPr>
          <p:cNvPr id="64515" name="Rectangle 3"/>
          <p:cNvSpPr>
            <a:spLocks noGrp="1" noChangeArrowheads="1"/>
          </p:cNvSpPr>
          <p:nvPr>
            <p:ph type="body" idx="1"/>
          </p:nvPr>
        </p:nvSpPr>
        <p:spPr/>
        <p:txBody>
          <a:bodyPr/>
          <a:lstStyle/>
          <a:p>
            <a:pPr eaLnBrk="1" hangingPunct="1"/>
            <a:r>
              <a:rPr lang="en-US" sz="4400" b="1" i="1" dirty="0" smtClean="0">
                <a:solidFill>
                  <a:srgbClr val="FF0000"/>
                </a:solidFill>
              </a:rPr>
              <a:t>Pretend your are an American soldier fighting in the Vietnam War. Write a letter home describing, in detail, your experience in the war. </a:t>
            </a:r>
            <a:endParaRPr lang="en-US" sz="4400" dirty="0" smtClean="0">
              <a:solidFill>
                <a:srgbClr val="FF0000"/>
              </a:solidFill>
            </a:endParaRPr>
          </a:p>
        </p:txBody>
      </p:sp>
    </p:spTree>
  </p:cSld>
  <p:clrMapOvr>
    <a:masterClrMapping/>
  </p:clrMapOvr>
  <p:transition spd="med">
    <p:random/>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4"/>
          <p:cNvSpPr>
            <a:spLocks noGrp="1" noChangeArrowheads="1"/>
          </p:cNvSpPr>
          <p:nvPr>
            <p:ph type="title"/>
          </p:nvPr>
        </p:nvSpPr>
        <p:spPr>
          <a:xfrm>
            <a:off x="457200" y="274638"/>
            <a:ext cx="8229600" cy="563562"/>
          </a:xfrm>
        </p:spPr>
        <p:txBody>
          <a:bodyPr/>
          <a:lstStyle/>
          <a:p>
            <a:pPr eaLnBrk="1" hangingPunct="1"/>
            <a:r>
              <a:rPr lang="en-US" sz="4000" smtClean="0">
                <a:solidFill>
                  <a:srgbClr val="00FFFF"/>
                </a:solidFill>
              </a:rPr>
              <a:t>Overview of the Vietnam War</a:t>
            </a:r>
          </a:p>
        </p:txBody>
      </p:sp>
      <p:sp>
        <p:nvSpPr>
          <p:cNvPr id="370694" name="Rectangle 6"/>
          <p:cNvSpPr>
            <a:spLocks noGrp="1" noChangeArrowheads="1"/>
          </p:cNvSpPr>
          <p:nvPr>
            <p:ph type="body" idx="1"/>
          </p:nvPr>
        </p:nvSpPr>
        <p:spPr>
          <a:xfrm>
            <a:off x="304800" y="990600"/>
            <a:ext cx="8534400" cy="5867400"/>
          </a:xfrm>
        </p:spPr>
        <p:txBody>
          <a:bodyPr/>
          <a:lstStyle/>
          <a:p>
            <a:pPr eaLnBrk="1" hangingPunct="1"/>
            <a:r>
              <a:rPr lang="en-US" sz="2800" smtClean="0">
                <a:solidFill>
                  <a:srgbClr val="66FF33"/>
                </a:solidFill>
              </a:rPr>
              <a:t>Vietnam: A Painful War</a:t>
            </a:r>
          </a:p>
          <a:p>
            <a:pPr lvl="1" eaLnBrk="1" hangingPunct="1"/>
            <a:r>
              <a:rPr lang="en-US" sz="2400" smtClean="0">
                <a:solidFill>
                  <a:srgbClr val="FFFF00"/>
                </a:solidFill>
              </a:rPr>
              <a:t>U.S involvement in the conflicts in Vietnam lasted from the mid </a:t>
            </a:r>
            <a:r>
              <a:rPr lang="en-US" sz="2400" smtClean="0">
                <a:solidFill>
                  <a:srgbClr val="FF0000"/>
                </a:solidFill>
              </a:rPr>
              <a:t>1940’s to 1975</a:t>
            </a:r>
            <a:r>
              <a:rPr lang="en-US" sz="2400" smtClean="0">
                <a:solidFill>
                  <a:srgbClr val="FFFF00"/>
                </a:solidFill>
              </a:rPr>
              <a:t>.</a:t>
            </a:r>
            <a:r>
              <a:rPr lang="en-US" sz="2400" smtClean="0"/>
              <a:t> </a:t>
            </a:r>
          </a:p>
          <a:p>
            <a:pPr lvl="1" eaLnBrk="1" hangingPunct="1"/>
            <a:r>
              <a:rPr lang="en-US" sz="2400" smtClean="0">
                <a:solidFill>
                  <a:srgbClr val="FFFF00"/>
                </a:solidFill>
              </a:rPr>
              <a:t>It was the </a:t>
            </a:r>
            <a:r>
              <a:rPr lang="en-US" sz="2400" smtClean="0">
                <a:solidFill>
                  <a:srgbClr val="FF0000"/>
                </a:solidFill>
              </a:rPr>
              <a:t>longest war</a:t>
            </a:r>
            <a:r>
              <a:rPr lang="en-US" sz="2400" smtClean="0">
                <a:solidFill>
                  <a:srgbClr val="FFFF00"/>
                </a:solidFill>
              </a:rPr>
              <a:t> in U.S. history and the only war </a:t>
            </a:r>
            <a:r>
              <a:rPr lang="en-US" sz="2400" smtClean="0">
                <a:solidFill>
                  <a:srgbClr val="FF0000"/>
                </a:solidFill>
              </a:rPr>
              <a:t>America lost</a:t>
            </a:r>
          </a:p>
          <a:p>
            <a:pPr lvl="1" eaLnBrk="1" hangingPunct="1"/>
            <a:r>
              <a:rPr lang="en-US" sz="2400" smtClean="0">
                <a:solidFill>
                  <a:srgbClr val="FFFF00"/>
                </a:solidFill>
              </a:rPr>
              <a:t>Although most Americans were proud to participate in the war the Vietnam War became a study of limits for Americans</a:t>
            </a:r>
          </a:p>
          <a:p>
            <a:pPr lvl="2" eaLnBrk="1" hangingPunct="1"/>
            <a:r>
              <a:rPr lang="en-US" sz="2000" smtClean="0">
                <a:solidFill>
                  <a:srgbClr val="FFFF00"/>
                </a:solidFill>
              </a:rPr>
              <a:t>The limit of their country’s</a:t>
            </a:r>
          </a:p>
          <a:p>
            <a:pPr lvl="3" eaLnBrk="1" hangingPunct="1"/>
            <a:r>
              <a:rPr lang="en-US" sz="1800" smtClean="0">
                <a:solidFill>
                  <a:srgbClr val="FF0000"/>
                </a:solidFill>
              </a:rPr>
              <a:t>Power</a:t>
            </a:r>
          </a:p>
          <a:p>
            <a:pPr lvl="3" eaLnBrk="1" hangingPunct="1"/>
            <a:r>
              <a:rPr lang="en-US" sz="1800" smtClean="0">
                <a:solidFill>
                  <a:srgbClr val="FF0000"/>
                </a:solidFill>
              </a:rPr>
              <a:t>Government</a:t>
            </a:r>
          </a:p>
          <a:p>
            <a:pPr lvl="3" eaLnBrk="1" hangingPunct="1"/>
            <a:r>
              <a:rPr lang="en-US" sz="1800" smtClean="0">
                <a:solidFill>
                  <a:srgbClr val="FFFF00"/>
                </a:solidFill>
              </a:rPr>
              <a:t>And of their country’s </a:t>
            </a:r>
            <a:r>
              <a:rPr lang="en-US" sz="1800" smtClean="0">
                <a:solidFill>
                  <a:srgbClr val="FF0000"/>
                </a:solidFill>
              </a:rPr>
              <a:t>“exceptionalism”</a:t>
            </a:r>
          </a:p>
          <a:p>
            <a:pPr lvl="2" eaLnBrk="1" hangingPunct="1"/>
            <a:r>
              <a:rPr lang="en-US" sz="2000" smtClean="0">
                <a:solidFill>
                  <a:srgbClr val="FFFF00"/>
                </a:solidFill>
              </a:rPr>
              <a:t>This painful awakening remained long in America’s memory, and it shaped U.S. </a:t>
            </a:r>
            <a:r>
              <a:rPr lang="en-US" sz="2000" smtClean="0">
                <a:solidFill>
                  <a:srgbClr val="FF0000"/>
                </a:solidFill>
              </a:rPr>
              <a:t>Foreign policy</a:t>
            </a:r>
            <a:r>
              <a:rPr lang="en-US" sz="2000" smtClean="0">
                <a:solidFill>
                  <a:srgbClr val="FFFF00"/>
                </a:solidFill>
              </a:rPr>
              <a:t> for decades to come</a:t>
            </a: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370694">
                                            <p:txEl>
                                              <p:pRg st="0" end="0"/>
                                            </p:txEl>
                                          </p:spTgt>
                                        </p:tgtEl>
                                        <p:attrNameLst>
                                          <p:attrName>style.visibility</p:attrName>
                                        </p:attrNameLst>
                                      </p:cBhvr>
                                      <p:to>
                                        <p:strVal val="visible"/>
                                      </p:to>
                                    </p:set>
                                    <p:anim calcmode="discrete" valueType="clr">
                                      <p:cBhvr override="childStyle">
                                        <p:cTn id="7" dur="80"/>
                                        <p:tgtEl>
                                          <p:spTgt spid="370694">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70694">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370694">
                                            <p:txEl>
                                              <p:pRg st="0" end="0"/>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370694">
                                            <p:txEl>
                                              <p:pRg st="1" end="1"/>
                                            </p:txEl>
                                          </p:spTgt>
                                        </p:tgtEl>
                                        <p:attrNameLst>
                                          <p:attrName>style.visibility</p:attrName>
                                        </p:attrNameLst>
                                      </p:cBhvr>
                                      <p:to>
                                        <p:strVal val="visible"/>
                                      </p:to>
                                    </p:set>
                                    <p:anim calcmode="discrete" valueType="clr">
                                      <p:cBhvr override="childStyle">
                                        <p:cTn id="14" dur="80"/>
                                        <p:tgtEl>
                                          <p:spTgt spid="370694">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370694">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370694">
                                            <p:txEl>
                                              <p:pRg st="1" end="1"/>
                                            </p:txEl>
                                          </p:spTgt>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7" presetClass="entr" presetSubtype="0" fill="hold" nodeType="clickEffect">
                                  <p:stCondLst>
                                    <p:cond delay="0"/>
                                  </p:stCondLst>
                                  <p:iterate type="lt">
                                    <p:tmPct val="50000"/>
                                  </p:iterate>
                                  <p:childTnLst>
                                    <p:set>
                                      <p:cBhvr>
                                        <p:cTn id="20" dur="1" fill="hold">
                                          <p:stCondLst>
                                            <p:cond delay="0"/>
                                          </p:stCondLst>
                                        </p:cTn>
                                        <p:tgtEl>
                                          <p:spTgt spid="370694">
                                            <p:txEl>
                                              <p:pRg st="2" end="2"/>
                                            </p:txEl>
                                          </p:spTgt>
                                        </p:tgtEl>
                                        <p:attrNameLst>
                                          <p:attrName>style.visibility</p:attrName>
                                        </p:attrNameLst>
                                      </p:cBhvr>
                                      <p:to>
                                        <p:strVal val="visible"/>
                                      </p:to>
                                    </p:set>
                                    <p:anim calcmode="discrete" valueType="clr">
                                      <p:cBhvr override="childStyle">
                                        <p:cTn id="21" dur="80"/>
                                        <p:tgtEl>
                                          <p:spTgt spid="370694">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370694">
                                            <p:txEl>
                                              <p:pRg st="2" end="2"/>
                                            </p:txEl>
                                          </p:spTgt>
                                        </p:tgtEl>
                                        <p:attrNameLst>
                                          <p:attrName>fillcolor</p:attrName>
                                        </p:attrNameLst>
                                      </p:cBhvr>
                                      <p:tavLst>
                                        <p:tav tm="0">
                                          <p:val>
                                            <p:clrVal>
                                              <a:schemeClr val="accent2"/>
                                            </p:clrVal>
                                          </p:val>
                                        </p:tav>
                                        <p:tav tm="50000">
                                          <p:val>
                                            <p:clrVal>
                                              <a:schemeClr val="hlink"/>
                                            </p:clrVal>
                                          </p:val>
                                        </p:tav>
                                      </p:tavLst>
                                    </p:anim>
                                    <p:set>
                                      <p:cBhvr>
                                        <p:cTn id="23" dur="80"/>
                                        <p:tgtEl>
                                          <p:spTgt spid="370694">
                                            <p:txEl>
                                              <p:pRg st="2" end="2"/>
                                            </p:txEl>
                                          </p:spTgt>
                                        </p:tgtEl>
                                        <p:attrNameLst>
                                          <p:attrName>fill.type</p:attrName>
                                        </p:attrNameLst>
                                      </p:cBhvr>
                                      <p:to>
                                        <p:strVal val="solid"/>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27" presetClass="entr" presetSubtype="0" fill="hold" nodeType="clickEffect">
                                  <p:stCondLst>
                                    <p:cond delay="0"/>
                                  </p:stCondLst>
                                  <p:iterate type="lt">
                                    <p:tmPct val="50000"/>
                                  </p:iterate>
                                  <p:childTnLst>
                                    <p:set>
                                      <p:cBhvr>
                                        <p:cTn id="27" dur="1" fill="hold">
                                          <p:stCondLst>
                                            <p:cond delay="0"/>
                                          </p:stCondLst>
                                        </p:cTn>
                                        <p:tgtEl>
                                          <p:spTgt spid="370694">
                                            <p:txEl>
                                              <p:pRg st="3" end="3"/>
                                            </p:txEl>
                                          </p:spTgt>
                                        </p:tgtEl>
                                        <p:attrNameLst>
                                          <p:attrName>style.visibility</p:attrName>
                                        </p:attrNameLst>
                                      </p:cBhvr>
                                      <p:to>
                                        <p:strVal val="visible"/>
                                      </p:to>
                                    </p:set>
                                    <p:anim calcmode="discrete" valueType="clr">
                                      <p:cBhvr override="childStyle">
                                        <p:cTn id="28" dur="80"/>
                                        <p:tgtEl>
                                          <p:spTgt spid="370694">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370694">
                                            <p:txEl>
                                              <p:pRg st="3" end="3"/>
                                            </p:txEl>
                                          </p:spTgt>
                                        </p:tgtEl>
                                        <p:attrNameLst>
                                          <p:attrName>fillcolor</p:attrName>
                                        </p:attrNameLst>
                                      </p:cBhvr>
                                      <p:tavLst>
                                        <p:tav tm="0">
                                          <p:val>
                                            <p:clrVal>
                                              <a:schemeClr val="accent2"/>
                                            </p:clrVal>
                                          </p:val>
                                        </p:tav>
                                        <p:tav tm="50000">
                                          <p:val>
                                            <p:clrVal>
                                              <a:schemeClr val="hlink"/>
                                            </p:clrVal>
                                          </p:val>
                                        </p:tav>
                                      </p:tavLst>
                                    </p:anim>
                                    <p:set>
                                      <p:cBhvr>
                                        <p:cTn id="30" dur="80"/>
                                        <p:tgtEl>
                                          <p:spTgt spid="370694">
                                            <p:txEl>
                                              <p:pRg st="3" end="3"/>
                                            </p:txEl>
                                          </p:spTgt>
                                        </p:tgtEl>
                                        <p:attrNameLst>
                                          <p:attrName>fill.type</p:attrName>
                                        </p:attrNameLst>
                                      </p:cBhvr>
                                      <p:to>
                                        <p:strVal val="solid"/>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27" presetClass="entr" presetSubtype="0" fill="hold" nodeType="clickEffect">
                                  <p:stCondLst>
                                    <p:cond delay="0"/>
                                  </p:stCondLst>
                                  <p:iterate type="lt">
                                    <p:tmPct val="50000"/>
                                  </p:iterate>
                                  <p:childTnLst>
                                    <p:set>
                                      <p:cBhvr>
                                        <p:cTn id="34" dur="1" fill="hold">
                                          <p:stCondLst>
                                            <p:cond delay="0"/>
                                          </p:stCondLst>
                                        </p:cTn>
                                        <p:tgtEl>
                                          <p:spTgt spid="370694">
                                            <p:txEl>
                                              <p:pRg st="4" end="4"/>
                                            </p:txEl>
                                          </p:spTgt>
                                        </p:tgtEl>
                                        <p:attrNameLst>
                                          <p:attrName>style.visibility</p:attrName>
                                        </p:attrNameLst>
                                      </p:cBhvr>
                                      <p:to>
                                        <p:strVal val="visible"/>
                                      </p:to>
                                    </p:set>
                                    <p:anim calcmode="discrete" valueType="clr">
                                      <p:cBhvr override="childStyle">
                                        <p:cTn id="35" dur="80"/>
                                        <p:tgtEl>
                                          <p:spTgt spid="370694">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370694">
                                            <p:txEl>
                                              <p:pRg st="4" end="4"/>
                                            </p:txEl>
                                          </p:spTgt>
                                        </p:tgtEl>
                                        <p:attrNameLst>
                                          <p:attrName>fillcolor</p:attrName>
                                        </p:attrNameLst>
                                      </p:cBhvr>
                                      <p:tavLst>
                                        <p:tav tm="0">
                                          <p:val>
                                            <p:clrVal>
                                              <a:schemeClr val="accent2"/>
                                            </p:clrVal>
                                          </p:val>
                                        </p:tav>
                                        <p:tav tm="50000">
                                          <p:val>
                                            <p:clrVal>
                                              <a:schemeClr val="hlink"/>
                                            </p:clrVal>
                                          </p:val>
                                        </p:tav>
                                      </p:tavLst>
                                    </p:anim>
                                    <p:set>
                                      <p:cBhvr>
                                        <p:cTn id="37" dur="80"/>
                                        <p:tgtEl>
                                          <p:spTgt spid="370694">
                                            <p:txEl>
                                              <p:pRg st="4" end="4"/>
                                            </p:txEl>
                                          </p:spTgt>
                                        </p:tgtEl>
                                        <p:attrNameLst>
                                          <p:attrName>fill.type</p:attrName>
                                        </p:attrNameLst>
                                      </p:cBhvr>
                                      <p:to>
                                        <p:strVal val="solid"/>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27" presetClass="entr" presetSubtype="0" fill="hold" nodeType="clickEffect">
                                  <p:stCondLst>
                                    <p:cond delay="0"/>
                                  </p:stCondLst>
                                  <p:iterate type="lt">
                                    <p:tmPct val="50000"/>
                                  </p:iterate>
                                  <p:childTnLst>
                                    <p:set>
                                      <p:cBhvr>
                                        <p:cTn id="41" dur="1" fill="hold">
                                          <p:stCondLst>
                                            <p:cond delay="0"/>
                                          </p:stCondLst>
                                        </p:cTn>
                                        <p:tgtEl>
                                          <p:spTgt spid="370694">
                                            <p:txEl>
                                              <p:pRg st="5" end="5"/>
                                            </p:txEl>
                                          </p:spTgt>
                                        </p:tgtEl>
                                        <p:attrNameLst>
                                          <p:attrName>style.visibility</p:attrName>
                                        </p:attrNameLst>
                                      </p:cBhvr>
                                      <p:to>
                                        <p:strVal val="visible"/>
                                      </p:to>
                                    </p:set>
                                    <p:anim calcmode="discrete" valueType="clr">
                                      <p:cBhvr override="childStyle">
                                        <p:cTn id="42" dur="80"/>
                                        <p:tgtEl>
                                          <p:spTgt spid="370694">
                                            <p:txEl>
                                              <p:pRg st="5" end="5"/>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3" dur="80"/>
                                        <p:tgtEl>
                                          <p:spTgt spid="370694">
                                            <p:txEl>
                                              <p:pRg st="5" end="5"/>
                                            </p:txEl>
                                          </p:spTgt>
                                        </p:tgtEl>
                                        <p:attrNameLst>
                                          <p:attrName>fillcolor</p:attrName>
                                        </p:attrNameLst>
                                      </p:cBhvr>
                                      <p:tavLst>
                                        <p:tav tm="0">
                                          <p:val>
                                            <p:clrVal>
                                              <a:schemeClr val="accent2"/>
                                            </p:clrVal>
                                          </p:val>
                                        </p:tav>
                                        <p:tav tm="50000">
                                          <p:val>
                                            <p:clrVal>
                                              <a:schemeClr val="hlink"/>
                                            </p:clrVal>
                                          </p:val>
                                        </p:tav>
                                      </p:tavLst>
                                    </p:anim>
                                    <p:set>
                                      <p:cBhvr>
                                        <p:cTn id="44" dur="80"/>
                                        <p:tgtEl>
                                          <p:spTgt spid="370694">
                                            <p:txEl>
                                              <p:pRg st="5" end="5"/>
                                            </p:txEl>
                                          </p:spTgt>
                                        </p:tgtEl>
                                        <p:attrNameLst>
                                          <p:attrName>fill.type</p:attrName>
                                        </p:attrNameLst>
                                      </p:cBhvr>
                                      <p:to>
                                        <p:strVal val="solid"/>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27" presetClass="entr" presetSubtype="0" fill="hold" nodeType="clickEffect">
                                  <p:stCondLst>
                                    <p:cond delay="0"/>
                                  </p:stCondLst>
                                  <p:iterate type="lt">
                                    <p:tmPct val="50000"/>
                                  </p:iterate>
                                  <p:childTnLst>
                                    <p:set>
                                      <p:cBhvr>
                                        <p:cTn id="48" dur="1" fill="hold">
                                          <p:stCondLst>
                                            <p:cond delay="0"/>
                                          </p:stCondLst>
                                        </p:cTn>
                                        <p:tgtEl>
                                          <p:spTgt spid="370694">
                                            <p:txEl>
                                              <p:pRg st="6" end="6"/>
                                            </p:txEl>
                                          </p:spTgt>
                                        </p:tgtEl>
                                        <p:attrNameLst>
                                          <p:attrName>style.visibility</p:attrName>
                                        </p:attrNameLst>
                                      </p:cBhvr>
                                      <p:to>
                                        <p:strVal val="visible"/>
                                      </p:to>
                                    </p:set>
                                    <p:anim calcmode="discrete" valueType="clr">
                                      <p:cBhvr override="childStyle">
                                        <p:cTn id="49" dur="80"/>
                                        <p:tgtEl>
                                          <p:spTgt spid="370694">
                                            <p:txEl>
                                              <p:pRg st="6" end="6"/>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50" dur="80"/>
                                        <p:tgtEl>
                                          <p:spTgt spid="370694">
                                            <p:txEl>
                                              <p:pRg st="6" end="6"/>
                                            </p:txEl>
                                          </p:spTgt>
                                        </p:tgtEl>
                                        <p:attrNameLst>
                                          <p:attrName>fillcolor</p:attrName>
                                        </p:attrNameLst>
                                      </p:cBhvr>
                                      <p:tavLst>
                                        <p:tav tm="0">
                                          <p:val>
                                            <p:clrVal>
                                              <a:schemeClr val="accent2"/>
                                            </p:clrVal>
                                          </p:val>
                                        </p:tav>
                                        <p:tav tm="50000">
                                          <p:val>
                                            <p:clrVal>
                                              <a:schemeClr val="hlink"/>
                                            </p:clrVal>
                                          </p:val>
                                        </p:tav>
                                      </p:tavLst>
                                    </p:anim>
                                    <p:set>
                                      <p:cBhvr>
                                        <p:cTn id="51" dur="80"/>
                                        <p:tgtEl>
                                          <p:spTgt spid="370694">
                                            <p:txEl>
                                              <p:pRg st="6" end="6"/>
                                            </p:txEl>
                                          </p:spTgt>
                                        </p:tgtEl>
                                        <p:attrNameLst>
                                          <p:attrName>fill.type</p:attrName>
                                        </p:attrNameLst>
                                      </p:cBhvr>
                                      <p:to>
                                        <p:strVal val="solid"/>
                                      </p:to>
                                    </p:set>
                                  </p:childTnLst>
                                </p:cTn>
                              </p:par>
                            </p:childTnLst>
                          </p:cTn>
                        </p:par>
                      </p:childTnLst>
                    </p:cTn>
                  </p:par>
                  <p:par>
                    <p:cTn id="52" fill="hold" nodeType="clickPar">
                      <p:stCondLst>
                        <p:cond delay="indefinite"/>
                      </p:stCondLst>
                      <p:childTnLst>
                        <p:par>
                          <p:cTn id="53" fill="hold" nodeType="withGroup">
                            <p:stCondLst>
                              <p:cond delay="0"/>
                            </p:stCondLst>
                            <p:childTnLst>
                              <p:par>
                                <p:cTn id="54" presetID="27" presetClass="entr" presetSubtype="0" fill="hold" nodeType="clickEffect">
                                  <p:stCondLst>
                                    <p:cond delay="0"/>
                                  </p:stCondLst>
                                  <p:iterate type="lt">
                                    <p:tmPct val="50000"/>
                                  </p:iterate>
                                  <p:childTnLst>
                                    <p:set>
                                      <p:cBhvr>
                                        <p:cTn id="55" dur="1" fill="hold">
                                          <p:stCondLst>
                                            <p:cond delay="0"/>
                                          </p:stCondLst>
                                        </p:cTn>
                                        <p:tgtEl>
                                          <p:spTgt spid="370694">
                                            <p:txEl>
                                              <p:pRg st="7" end="7"/>
                                            </p:txEl>
                                          </p:spTgt>
                                        </p:tgtEl>
                                        <p:attrNameLst>
                                          <p:attrName>style.visibility</p:attrName>
                                        </p:attrNameLst>
                                      </p:cBhvr>
                                      <p:to>
                                        <p:strVal val="visible"/>
                                      </p:to>
                                    </p:set>
                                    <p:anim calcmode="discrete" valueType="clr">
                                      <p:cBhvr override="childStyle">
                                        <p:cTn id="56" dur="80"/>
                                        <p:tgtEl>
                                          <p:spTgt spid="370694">
                                            <p:txEl>
                                              <p:pRg st="7" end="7"/>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57" dur="80"/>
                                        <p:tgtEl>
                                          <p:spTgt spid="370694">
                                            <p:txEl>
                                              <p:pRg st="7" end="7"/>
                                            </p:txEl>
                                          </p:spTgt>
                                        </p:tgtEl>
                                        <p:attrNameLst>
                                          <p:attrName>fillcolor</p:attrName>
                                        </p:attrNameLst>
                                      </p:cBhvr>
                                      <p:tavLst>
                                        <p:tav tm="0">
                                          <p:val>
                                            <p:clrVal>
                                              <a:schemeClr val="accent2"/>
                                            </p:clrVal>
                                          </p:val>
                                        </p:tav>
                                        <p:tav tm="50000">
                                          <p:val>
                                            <p:clrVal>
                                              <a:schemeClr val="hlink"/>
                                            </p:clrVal>
                                          </p:val>
                                        </p:tav>
                                      </p:tavLst>
                                    </p:anim>
                                    <p:set>
                                      <p:cBhvr>
                                        <p:cTn id="58" dur="80"/>
                                        <p:tgtEl>
                                          <p:spTgt spid="370694">
                                            <p:txEl>
                                              <p:pRg st="7" end="7"/>
                                            </p:txEl>
                                          </p:spTgt>
                                        </p:tgtEl>
                                        <p:attrNameLst>
                                          <p:attrName>fill.type</p:attrName>
                                        </p:attrNameLst>
                                      </p:cBhvr>
                                      <p:to>
                                        <p:strVal val="solid"/>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27" presetClass="entr" presetSubtype="0" fill="hold" nodeType="clickEffect">
                                  <p:stCondLst>
                                    <p:cond delay="0"/>
                                  </p:stCondLst>
                                  <p:iterate type="lt">
                                    <p:tmPct val="50000"/>
                                  </p:iterate>
                                  <p:childTnLst>
                                    <p:set>
                                      <p:cBhvr>
                                        <p:cTn id="62" dur="1" fill="hold">
                                          <p:stCondLst>
                                            <p:cond delay="0"/>
                                          </p:stCondLst>
                                        </p:cTn>
                                        <p:tgtEl>
                                          <p:spTgt spid="370694">
                                            <p:txEl>
                                              <p:pRg st="8" end="8"/>
                                            </p:txEl>
                                          </p:spTgt>
                                        </p:tgtEl>
                                        <p:attrNameLst>
                                          <p:attrName>style.visibility</p:attrName>
                                        </p:attrNameLst>
                                      </p:cBhvr>
                                      <p:to>
                                        <p:strVal val="visible"/>
                                      </p:to>
                                    </p:set>
                                    <p:anim calcmode="discrete" valueType="clr">
                                      <p:cBhvr override="childStyle">
                                        <p:cTn id="63" dur="80"/>
                                        <p:tgtEl>
                                          <p:spTgt spid="370694">
                                            <p:txEl>
                                              <p:pRg st="8" end="8"/>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64" dur="80"/>
                                        <p:tgtEl>
                                          <p:spTgt spid="370694">
                                            <p:txEl>
                                              <p:pRg st="8" end="8"/>
                                            </p:txEl>
                                          </p:spTgt>
                                        </p:tgtEl>
                                        <p:attrNameLst>
                                          <p:attrName>fillcolor</p:attrName>
                                        </p:attrNameLst>
                                      </p:cBhvr>
                                      <p:tavLst>
                                        <p:tav tm="0">
                                          <p:val>
                                            <p:clrVal>
                                              <a:schemeClr val="accent2"/>
                                            </p:clrVal>
                                          </p:val>
                                        </p:tav>
                                        <p:tav tm="50000">
                                          <p:val>
                                            <p:clrVal>
                                              <a:schemeClr val="hlink"/>
                                            </p:clrVal>
                                          </p:val>
                                        </p:tav>
                                      </p:tavLst>
                                    </p:anim>
                                    <p:set>
                                      <p:cBhvr>
                                        <p:cTn id="65" dur="80"/>
                                        <p:tgtEl>
                                          <p:spTgt spid="370694">
                                            <p:txEl>
                                              <p:pRg st="8" end="8"/>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en-US" smtClean="0">
                <a:solidFill>
                  <a:srgbClr val="00FFFF"/>
                </a:solidFill>
              </a:rPr>
              <a:t>Overview of the Vietnam War</a:t>
            </a:r>
          </a:p>
        </p:txBody>
      </p:sp>
      <p:sp>
        <p:nvSpPr>
          <p:cNvPr id="373763" name="Rectangle 3"/>
          <p:cNvSpPr>
            <a:spLocks noGrp="1" noChangeArrowheads="1"/>
          </p:cNvSpPr>
          <p:nvPr>
            <p:ph type="body" idx="1"/>
          </p:nvPr>
        </p:nvSpPr>
        <p:spPr/>
        <p:txBody>
          <a:bodyPr/>
          <a:lstStyle/>
          <a:p>
            <a:pPr eaLnBrk="1" hangingPunct="1"/>
            <a:r>
              <a:rPr lang="en-US" smtClean="0">
                <a:solidFill>
                  <a:srgbClr val="66FF33"/>
                </a:solidFill>
              </a:rPr>
              <a:t>U.S Participation in the War</a:t>
            </a:r>
          </a:p>
          <a:p>
            <a:pPr lvl="1" eaLnBrk="1" hangingPunct="1"/>
            <a:r>
              <a:rPr lang="en-US" smtClean="0">
                <a:solidFill>
                  <a:srgbClr val="FFFF00"/>
                </a:solidFill>
              </a:rPr>
              <a:t>The U.S. entered the war to prevent </a:t>
            </a:r>
            <a:r>
              <a:rPr lang="en-US" smtClean="0">
                <a:solidFill>
                  <a:srgbClr val="FF0000"/>
                </a:solidFill>
              </a:rPr>
              <a:t>communism</a:t>
            </a:r>
            <a:r>
              <a:rPr lang="en-US" smtClean="0">
                <a:solidFill>
                  <a:srgbClr val="FFFF00"/>
                </a:solidFill>
              </a:rPr>
              <a:t> from spreading to Southeast </a:t>
            </a:r>
            <a:r>
              <a:rPr lang="en-US" smtClean="0">
                <a:solidFill>
                  <a:srgbClr val="FF0000"/>
                </a:solidFill>
              </a:rPr>
              <a:t>Asia</a:t>
            </a:r>
            <a:r>
              <a:rPr lang="en-US" smtClean="0">
                <a:solidFill>
                  <a:srgbClr val="FFFF00"/>
                </a:solidFill>
              </a:rPr>
              <a:t>, and from the rest of the </a:t>
            </a:r>
            <a:r>
              <a:rPr lang="en-US" smtClean="0">
                <a:solidFill>
                  <a:srgbClr val="FF0000"/>
                </a:solidFill>
              </a:rPr>
              <a:t>world</a:t>
            </a:r>
            <a:r>
              <a:rPr lang="en-US" smtClean="0">
                <a:solidFill>
                  <a:srgbClr val="FFFF00"/>
                </a:solidFill>
              </a:rPr>
              <a:t>.</a:t>
            </a:r>
          </a:p>
          <a:p>
            <a:pPr lvl="1" eaLnBrk="1" hangingPunct="1"/>
            <a:r>
              <a:rPr lang="en-US" smtClean="0">
                <a:solidFill>
                  <a:srgbClr val="FFFF00"/>
                </a:solidFill>
              </a:rPr>
              <a:t>Over the course of the war the U.S. supported the government of </a:t>
            </a:r>
            <a:r>
              <a:rPr lang="en-US" smtClean="0">
                <a:solidFill>
                  <a:srgbClr val="FF0000"/>
                </a:solidFill>
              </a:rPr>
              <a:t>South Vietnam</a:t>
            </a:r>
            <a:r>
              <a:rPr lang="en-US" smtClean="0">
                <a:solidFill>
                  <a:srgbClr val="FFFF00"/>
                </a:solidFill>
              </a:rPr>
              <a:t> against the Communist government of </a:t>
            </a:r>
            <a:r>
              <a:rPr lang="en-US" smtClean="0">
                <a:solidFill>
                  <a:srgbClr val="FF0000"/>
                </a:solidFill>
              </a:rPr>
              <a:t>North Vietnam</a:t>
            </a:r>
          </a:p>
          <a:p>
            <a:pPr lvl="1" eaLnBrk="1" hangingPunct="1"/>
            <a:r>
              <a:rPr lang="en-US" smtClean="0">
                <a:solidFill>
                  <a:srgbClr val="FFFF00"/>
                </a:solidFill>
              </a:rPr>
              <a:t>The U.S. pulled out troops in </a:t>
            </a:r>
            <a:r>
              <a:rPr lang="en-US" smtClean="0">
                <a:solidFill>
                  <a:srgbClr val="FF0000"/>
                </a:solidFill>
              </a:rPr>
              <a:t>1973 </a:t>
            </a:r>
            <a:r>
              <a:rPr lang="en-US" smtClean="0">
                <a:solidFill>
                  <a:srgbClr val="FFFF00"/>
                </a:solidFill>
              </a:rPr>
              <a:t>and the </a:t>
            </a:r>
            <a:r>
              <a:rPr lang="en-US" smtClean="0">
                <a:solidFill>
                  <a:srgbClr val="FF0000"/>
                </a:solidFill>
              </a:rPr>
              <a:t>Communists </a:t>
            </a:r>
            <a:r>
              <a:rPr lang="en-US" smtClean="0">
                <a:solidFill>
                  <a:srgbClr val="FFFF00"/>
                </a:solidFill>
              </a:rPr>
              <a:t>took over Vietnam in </a:t>
            </a:r>
            <a:r>
              <a:rPr lang="en-US" smtClean="0">
                <a:solidFill>
                  <a:srgbClr val="FF0000"/>
                </a:solidFill>
              </a:rPr>
              <a:t>1975</a:t>
            </a: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373763">
                                            <p:txEl>
                                              <p:pRg st="0" end="0"/>
                                            </p:txEl>
                                          </p:spTgt>
                                        </p:tgtEl>
                                        <p:attrNameLst>
                                          <p:attrName>style.visibility</p:attrName>
                                        </p:attrNameLst>
                                      </p:cBhvr>
                                      <p:to>
                                        <p:strVal val="visible"/>
                                      </p:to>
                                    </p:set>
                                    <p:anim calcmode="discrete" valueType="clr">
                                      <p:cBhvr override="childStyle">
                                        <p:cTn id="7" dur="80"/>
                                        <p:tgtEl>
                                          <p:spTgt spid="37376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73763">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373763">
                                            <p:txEl>
                                              <p:pRg st="0" end="0"/>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373763">
                                            <p:txEl>
                                              <p:pRg st="1" end="1"/>
                                            </p:txEl>
                                          </p:spTgt>
                                        </p:tgtEl>
                                        <p:attrNameLst>
                                          <p:attrName>style.visibility</p:attrName>
                                        </p:attrNameLst>
                                      </p:cBhvr>
                                      <p:to>
                                        <p:strVal val="visible"/>
                                      </p:to>
                                    </p:set>
                                    <p:anim calcmode="discrete" valueType="clr">
                                      <p:cBhvr override="childStyle">
                                        <p:cTn id="14" dur="80"/>
                                        <p:tgtEl>
                                          <p:spTgt spid="373763">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373763">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373763">
                                            <p:txEl>
                                              <p:pRg st="1" end="1"/>
                                            </p:txEl>
                                          </p:spTgt>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7" presetClass="entr" presetSubtype="0" fill="hold" nodeType="clickEffect">
                                  <p:stCondLst>
                                    <p:cond delay="0"/>
                                  </p:stCondLst>
                                  <p:iterate type="lt">
                                    <p:tmPct val="50000"/>
                                  </p:iterate>
                                  <p:childTnLst>
                                    <p:set>
                                      <p:cBhvr>
                                        <p:cTn id="20" dur="1" fill="hold">
                                          <p:stCondLst>
                                            <p:cond delay="0"/>
                                          </p:stCondLst>
                                        </p:cTn>
                                        <p:tgtEl>
                                          <p:spTgt spid="373763">
                                            <p:txEl>
                                              <p:pRg st="2" end="2"/>
                                            </p:txEl>
                                          </p:spTgt>
                                        </p:tgtEl>
                                        <p:attrNameLst>
                                          <p:attrName>style.visibility</p:attrName>
                                        </p:attrNameLst>
                                      </p:cBhvr>
                                      <p:to>
                                        <p:strVal val="visible"/>
                                      </p:to>
                                    </p:set>
                                    <p:anim calcmode="discrete" valueType="clr">
                                      <p:cBhvr override="childStyle">
                                        <p:cTn id="21" dur="80"/>
                                        <p:tgtEl>
                                          <p:spTgt spid="373763">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373763">
                                            <p:txEl>
                                              <p:pRg st="2" end="2"/>
                                            </p:txEl>
                                          </p:spTgt>
                                        </p:tgtEl>
                                        <p:attrNameLst>
                                          <p:attrName>fillcolor</p:attrName>
                                        </p:attrNameLst>
                                      </p:cBhvr>
                                      <p:tavLst>
                                        <p:tav tm="0">
                                          <p:val>
                                            <p:clrVal>
                                              <a:schemeClr val="accent2"/>
                                            </p:clrVal>
                                          </p:val>
                                        </p:tav>
                                        <p:tav tm="50000">
                                          <p:val>
                                            <p:clrVal>
                                              <a:schemeClr val="hlink"/>
                                            </p:clrVal>
                                          </p:val>
                                        </p:tav>
                                      </p:tavLst>
                                    </p:anim>
                                    <p:set>
                                      <p:cBhvr>
                                        <p:cTn id="23" dur="80"/>
                                        <p:tgtEl>
                                          <p:spTgt spid="373763">
                                            <p:txEl>
                                              <p:pRg st="2" end="2"/>
                                            </p:txEl>
                                          </p:spTgt>
                                        </p:tgtEl>
                                        <p:attrNameLst>
                                          <p:attrName>fill.type</p:attrName>
                                        </p:attrNameLst>
                                      </p:cBhvr>
                                      <p:to>
                                        <p:strVal val="solid"/>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27" presetClass="entr" presetSubtype="0" fill="hold" nodeType="clickEffect">
                                  <p:stCondLst>
                                    <p:cond delay="0"/>
                                  </p:stCondLst>
                                  <p:iterate type="lt">
                                    <p:tmPct val="50000"/>
                                  </p:iterate>
                                  <p:childTnLst>
                                    <p:set>
                                      <p:cBhvr>
                                        <p:cTn id="27" dur="1" fill="hold">
                                          <p:stCondLst>
                                            <p:cond delay="0"/>
                                          </p:stCondLst>
                                        </p:cTn>
                                        <p:tgtEl>
                                          <p:spTgt spid="373763">
                                            <p:txEl>
                                              <p:pRg st="3" end="3"/>
                                            </p:txEl>
                                          </p:spTgt>
                                        </p:tgtEl>
                                        <p:attrNameLst>
                                          <p:attrName>style.visibility</p:attrName>
                                        </p:attrNameLst>
                                      </p:cBhvr>
                                      <p:to>
                                        <p:strVal val="visible"/>
                                      </p:to>
                                    </p:set>
                                    <p:anim calcmode="discrete" valueType="clr">
                                      <p:cBhvr override="childStyle">
                                        <p:cTn id="28" dur="80"/>
                                        <p:tgtEl>
                                          <p:spTgt spid="373763">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373763">
                                            <p:txEl>
                                              <p:pRg st="3" end="3"/>
                                            </p:txEl>
                                          </p:spTgt>
                                        </p:tgtEl>
                                        <p:attrNameLst>
                                          <p:attrName>fillcolor</p:attrName>
                                        </p:attrNameLst>
                                      </p:cBhvr>
                                      <p:tavLst>
                                        <p:tav tm="0">
                                          <p:val>
                                            <p:clrVal>
                                              <a:schemeClr val="accent2"/>
                                            </p:clrVal>
                                          </p:val>
                                        </p:tav>
                                        <p:tav tm="50000">
                                          <p:val>
                                            <p:clrVal>
                                              <a:schemeClr val="hlink"/>
                                            </p:clrVal>
                                          </p:val>
                                        </p:tav>
                                      </p:tavLst>
                                    </p:anim>
                                    <p:set>
                                      <p:cBhvr>
                                        <p:cTn id="30" dur="80"/>
                                        <p:tgtEl>
                                          <p:spTgt spid="373763">
                                            <p:txEl>
                                              <p:pRg st="3" end="3"/>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smtClean="0">
                <a:solidFill>
                  <a:srgbClr val="00FFFF"/>
                </a:solidFill>
              </a:rPr>
              <a:t>Overview of the Vietnam War</a:t>
            </a:r>
          </a:p>
        </p:txBody>
      </p:sp>
      <p:sp>
        <p:nvSpPr>
          <p:cNvPr id="374787" name="Rectangle 3"/>
          <p:cNvSpPr>
            <a:spLocks noGrp="1" noChangeArrowheads="1"/>
          </p:cNvSpPr>
          <p:nvPr>
            <p:ph type="body" idx="1"/>
          </p:nvPr>
        </p:nvSpPr>
        <p:spPr>
          <a:xfrm>
            <a:off x="457200" y="1600200"/>
            <a:ext cx="8382000" cy="5257800"/>
          </a:xfrm>
        </p:spPr>
        <p:txBody>
          <a:bodyPr/>
          <a:lstStyle/>
          <a:p>
            <a:pPr eaLnBrk="1" hangingPunct="1"/>
            <a:r>
              <a:rPr lang="en-US" sz="2800" smtClean="0">
                <a:solidFill>
                  <a:srgbClr val="66FF33"/>
                </a:solidFill>
              </a:rPr>
              <a:t>The Costs of the War</a:t>
            </a:r>
          </a:p>
          <a:p>
            <a:pPr lvl="1" eaLnBrk="1" hangingPunct="1"/>
            <a:r>
              <a:rPr lang="en-US" sz="2400" smtClean="0">
                <a:solidFill>
                  <a:srgbClr val="FFFF00"/>
                </a:solidFill>
              </a:rPr>
              <a:t>Over </a:t>
            </a:r>
            <a:r>
              <a:rPr lang="en-US" sz="2400" smtClean="0">
                <a:solidFill>
                  <a:srgbClr val="FF0000"/>
                </a:solidFill>
              </a:rPr>
              <a:t>57,000 Americans</a:t>
            </a:r>
            <a:r>
              <a:rPr lang="en-US" sz="2400" smtClean="0">
                <a:solidFill>
                  <a:srgbClr val="FFFF00"/>
                </a:solidFill>
              </a:rPr>
              <a:t> and </a:t>
            </a:r>
            <a:r>
              <a:rPr lang="en-US" sz="2400" smtClean="0">
                <a:solidFill>
                  <a:srgbClr val="FF0000"/>
                </a:solidFill>
              </a:rPr>
              <a:t>4 million Vietnamese</a:t>
            </a:r>
            <a:r>
              <a:rPr lang="en-US" sz="2400" smtClean="0">
                <a:solidFill>
                  <a:srgbClr val="FFFF00"/>
                </a:solidFill>
              </a:rPr>
              <a:t> were </a:t>
            </a:r>
            <a:r>
              <a:rPr lang="en-US" sz="2400" smtClean="0">
                <a:solidFill>
                  <a:srgbClr val="FF0000"/>
                </a:solidFill>
              </a:rPr>
              <a:t>killed</a:t>
            </a:r>
            <a:r>
              <a:rPr lang="en-US" sz="2400" smtClean="0">
                <a:solidFill>
                  <a:srgbClr val="FFFF00"/>
                </a:solidFill>
              </a:rPr>
              <a:t> in the Vietnam War. </a:t>
            </a:r>
          </a:p>
          <a:p>
            <a:pPr lvl="1" eaLnBrk="1" hangingPunct="1"/>
            <a:r>
              <a:rPr lang="en-US" sz="2400" smtClean="0">
                <a:solidFill>
                  <a:srgbClr val="FFFF00"/>
                </a:solidFill>
              </a:rPr>
              <a:t>In </a:t>
            </a:r>
            <a:r>
              <a:rPr lang="en-US" sz="2400" smtClean="0">
                <a:solidFill>
                  <a:srgbClr val="FF0000"/>
                </a:solidFill>
              </a:rPr>
              <a:t>1982</a:t>
            </a:r>
            <a:r>
              <a:rPr lang="en-US" sz="2400" smtClean="0">
                <a:solidFill>
                  <a:srgbClr val="FFFF00"/>
                </a:solidFill>
              </a:rPr>
              <a:t> the U.S. government unveiled the Vietnam </a:t>
            </a:r>
            <a:r>
              <a:rPr lang="en-US" sz="2400" smtClean="0">
                <a:solidFill>
                  <a:srgbClr val="FF0000"/>
                </a:solidFill>
              </a:rPr>
              <a:t>War Memorial</a:t>
            </a:r>
            <a:r>
              <a:rPr lang="en-US" sz="2400" smtClean="0">
                <a:solidFill>
                  <a:srgbClr val="FFFF00"/>
                </a:solidFill>
              </a:rPr>
              <a:t> located in Washington D.C. </a:t>
            </a:r>
          </a:p>
          <a:p>
            <a:pPr lvl="1" eaLnBrk="1" hangingPunct="1"/>
            <a:r>
              <a:rPr lang="en-US" sz="2400" smtClean="0">
                <a:solidFill>
                  <a:srgbClr val="FFFF00"/>
                </a:solidFill>
              </a:rPr>
              <a:t>“the war in Vietnam was a war that </a:t>
            </a:r>
            <a:r>
              <a:rPr lang="en-US" sz="2400" smtClean="0">
                <a:solidFill>
                  <a:srgbClr val="FF0000"/>
                </a:solidFill>
              </a:rPr>
              <a:t>nobody won</a:t>
            </a:r>
            <a:r>
              <a:rPr lang="en-US" sz="2400" smtClean="0">
                <a:solidFill>
                  <a:srgbClr val="FFFF00"/>
                </a:solidFill>
              </a:rPr>
              <a:t> -a struggle between victims. Its origins were </a:t>
            </a:r>
            <a:r>
              <a:rPr lang="en-US" sz="2400" smtClean="0">
                <a:solidFill>
                  <a:srgbClr val="FF0000"/>
                </a:solidFill>
              </a:rPr>
              <a:t>complex</a:t>
            </a:r>
            <a:r>
              <a:rPr lang="en-US" sz="2400" smtClean="0">
                <a:solidFill>
                  <a:srgbClr val="FFFF00"/>
                </a:solidFill>
              </a:rPr>
              <a:t>, its lesson </a:t>
            </a:r>
            <a:r>
              <a:rPr lang="en-US" sz="2400" smtClean="0">
                <a:solidFill>
                  <a:srgbClr val="FF0000"/>
                </a:solidFill>
              </a:rPr>
              <a:t>disputed</a:t>
            </a:r>
            <a:r>
              <a:rPr lang="en-US" sz="2400" smtClean="0">
                <a:solidFill>
                  <a:srgbClr val="FFFF00"/>
                </a:solidFill>
              </a:rPr>
              <a:t>, its legacy still to be assessed by future generations. But whether a valid venture or a misguided endeavor, it was a </a:t>
            </a:r>
            <a:r>
              <a:rPr lang="en-US" sz="2400" smtClean="0">
                <a:solidFill>
                  <a:srgbClr val="FF0000"/>
                </a:solidFill>
              </a:rPr>
              <a:t>tragedy </a:t>
            </a:r>
            <a:r>
              <a:rPr lang="en-US" sz="2400" smtClean="0">
                <a:solidFill>
                  <a:srgbClr val="FFFF00"/>
                </a:solidFill>
              </a:rPr>
              <a:t>of epic dimensions” Stanley Karnow</a:t>
            </a: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374787">
                                            <p:txEl>
                                              <p:pRg st="0" end="0"/>
                                            </p:txEl>
                                          </p:spTgt>
                                        </p:tgtEl>
                                        <p:attrNameLst>
                                          <p:attrName>style.visibility</p:attrName>
                                        </p:attrNameLst>
                                      </p:cBhvr>
                                      <p:to>
                                        <p:strVal val="visible"/>
                                      </p:to>
                                    </p:set>
                                    <p:anim calcmode="discrete" valueType="clr">
                                      <p:cBhvr override="childStyle">
                                        <p:cTn id="7" dur="80"/>
                                        <p:tgtEl>
                                          <p:spTgt spid="374787">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74787">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374787">
                                            <p:txEl>
                                              <p:pRg st="0" end="0"/>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374787">
                                            <p:txEl>
                                              <p:pRg st="1" end="1"/>
                                            </p:txEl>
                                          </p:spTgt>
                                        </p:tgtEl>
                                        <p:attrNameLst>
                                          <p:attrName>style.visibility</p:attrName>
                                        </p:attrNameLst>
                                      </p:cBhvr>
                                      <p:to>
                                        <p:strVal val="visible"/>
                                      </p:to>
                                    </p:set>
                                    <p:anim calcmode="discrete" valueType="clr">
                                      <p:cBhvr override="childStyle">
                                        <p:cTn id="14" dur="80"/>
                                        <p:tgtEl>
                                          <p:spTgt spid="374787">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374787">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374787">
                                            <p:txEl>
                                              <p:pRg st="1" end="1"/>
                                            </p:txEl>
                                          </p:spTgt>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7" presetClass="entr" presetSubtype="0" fill="hold" nodeType="clickEffect">
                                  <p:stCondLst>
                                    <p:cond delay="0"/>
                                  </p:stCondLst>
                                  <p:iterate type="lt">
                                    <p:tmPct val="50000"/>
                                  </p:iterate>
                                  <p:childTnLst>
                                    <p:set>
                                      <p:cBhvr>
                                        <p:cTn id="20" dur="1" fill="hold">
                                          <p:stCondLst>
                                            <p:cond delay="0"/>
                                          </p:stCondLst>
                                        </p:cTn>
                                        <p:tgtEl>
                                          <p:spTgt spid="374787">
                                            <p:txEl>
                                              <p:pRg st="2" end="2"/>
                                            </p:txEl>
                                          </p:spTgt>
                                        </p:tgtEl>
                                        <p:attrNameLst>
                                          <p:attrName>style.visibility</p:attrName>
                                        </p:attrNameLst>
                                      </p:cBhvr>
                                      <p:to>
                                        <p:strVal val="visible"/>
                                      </p:to>
                                    </p:set>
                                    <p:anim calcmode="discrete" valueType="clr">
                                      <p:cBhvr override="childStyle">
                                        <p:cTn id="21" dur="80"/>
                                        <p:tgtEl>
                                          <p:spTgt spid="374787">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374787">
                                            <p:txEl>
                                              <p:pRg st="2" end="2"/>
                                            </p:txEl>
                                          </p:spTgt>
                                        </p:tgtEl>
                                        <p:attrNameLst>
                                          <p:attrName>fillcolor</p:attrName>
                                        </p:attrNameLst>
                                      </p:cBhvr>
                                      <p:tavLst>
                                        <p:tav tm="0">
                                          <p:val>
                                            <p:clrVal>
                                              <a:schemeClr val="accent2"/>
                                            </p:clrVal>
                                          </p:val>
                                        </p:tav>
                                        <p:tav tm="50000">
                                          <p:val>
                                            <p:clrVal>
                                              <a:schemeClr val="hlink"/>
                                            </p:clrVal>
                                          </p:val>
                                        </p:tav>
                                      </p:tavLst>
                                    </p:anim>
                                    <p:set>
                                      <p:cBhvr>
                                        <p:cTn id="23" dur="80"/>
                                        <p:tgtEl>
                                          <p:spTgt spid="374787">
                                            <p:txEl>
                                              <p:pRg st="2" end="2"/>
                                            </p:txEl>
                                          </p:spTgt>
                                        </p:tgtEl>
                                        <p:attrNameLst>
                                          <p:attrName>fill.type</p:attrName>
                                        </p:attrNameLst>
                                      </p:cBhvr>
                                      <p:to>
                                        <p:strVal val="solid"/>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27" presetClass="entr" presetSubtype="0" fill="hold" nodeType="clickEffect">
                                  <p:stCondLst>
                                    <p:cond delay="0"/>
                                  </p:stCondLst>
                                  <p:iterate type="lt">
                                    <p:tmPct val="50000"/>
                                  </p:iterate>
                                  <p:childTnLst>
                                    <p:set>
                                      <p:cBhvr>
                                        <p:cTn id="27" dur="1" fill="hold">
                                          <p:stCondLst>
                                            <p:cond delay="0"/>
                                          </p:stCondLst>
                                        </p:cTn>
                                        <p:tgtEl>
                                          <p:spTgt spid="374787">
                                            <p:txEl>
                                              <p:pRg st="3" end="3"/>
                                            </p:txEl>
                                          </p:spTgt>
                                        </p:tgtEl>
                                        <p:attrNameLst>
                                          <p:attrName>style.visibility</p:attrName>
                                        </p:attrNameLst>
                                      </p:cBhvr>
                                      <p:to>
                                        <p:strVal val="visible"/>
                                      </p:to>
                                    </p:set>
                                    <p:anim calcmode="discrete" valueType="clr">
                                      <p:cBhvr override="childStyle">
                                        <p:cTn id="28" dur="80"/>
                                        <p:tgtEl>
                                          <p:spTgt spid="374787">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374787">
                                            <p:txEl>
                                              <p:pRg st="3" end="3"/>
                                            </p:txEl>
                                          </p:spTgt>
                                        </p:tgtEl>
                                        <p:attrNameLst>
                                          <p:attrName>fillcolor</p:attrName>
                                        </p:attrNameLst>
                                      </p:cBhvr>
                                      <p:tavLst>
                                        <p:tav tm="0">
                                          <p:val>
                                            <p:clrVal>
                                              <a:schemeClr val="accent2"/>
                                            </p:clrVal>
                                          </p:val>
                                        </p:tav>
                                        <p:tav tm="50000">
                                          <p:val>
                                            <p:clrVal>
                                              <a:schemeClr val="hlink"/>
                                            </p:clrVal>
                                          </p:val>
                                        </p:tav>
                                      </p:tavLst>
                                    </p:anim>
                                    <p:set>
                                      <p:cBhvr>
                                        <p:cTn id="30" dur="80"/>
                                        <p:tgtEl>
                                          <p:spTgt spid="374787">
                                            <p:txEl>
                                              <p:pRg st="3" end="3"/>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Comic Sans MS"/>
        <a:ea typeface=""/>
        <a:cs typeface="Arial"/>
      </a:majorFont>
      <a:minorFont>
        <a:latin typeface="Comic Sans MS"/>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5092</TotalTime>
  <Words>2347</Words>
  <Application>Microsoft Office PowerPoint</Application>
  <PresentationFormat>On-screen Show (4:3)</PresentationFormat>
  <Paragraphs>375</Paragraphs>
  <Slides>60</Slides>
  <Notes>48</Notes>
  <HiddenSlides>0</HiddenSlides>
  <MMClips>4</MMClips>
  <ScaleCrop>false</ScaleCrop>
  <HeadingPairs>
    <vt:vector size="4" baseType="variant">
      <vt:variant>
        <vt:lpstr>Theme</vt:lpstr>
      </vt:variant>
      <vt:variant>
        <vt:i4>1</vt:i4>
      </vt:variant>
      <vt:variant>
        <vt:lpstr>Slide Titles</vt:lpstr>
      </vt:variant>
      <vt:variant>
        <vt:i4>60</vt:i4>
      </vt:variant>
    </vt:vector>
  </HeadingPairs>
  <TitlesOfParts>
    <vt:vector size="61" baseType="lpstr">
      <vt:lpstr>Default Design</vt:lpstr>
      <vt:lpstr>PowerPoint Presentation</vt:lpstr>
      <vt:lpstr>Pair-Share</vt:lpstr>
      <vt:lpstr>Objective</vt:lpstr>
      <vt:lpstr>Common Core Standard</vt:lpstr>
      <vt:lpstr>PowerPoint Presentation</vt:lpstr>
      <vt:lpstr>Overview of the Vietnam War</vt:lpstr>
      <vt:lpstr>Overview of the Vietnam War</vt:lpstr>
      <vt:lpstr>Overview of the Vietnam War</vt:lpstr>
      <vt:lpstr>Overview of the Vietnam War</vt:lpstr>
      <vt:lpstr> A. The French in Vietnam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 Intervention in Vietnam Begins</vt:lpstr>
      <vt:lpstr>PowerPoint Presentation</vt:lpstr>
      <vt:lpstr>PowerPoint Presentation</vt:lpstr>
      <vt:lpstr>C. U.S. Presence Escalates in Vietnam</vt:lpstr>
      <vt:lpstr>PowerPoint Presentation</vt:lpstr>
      <vt:lpstr>PowerPoint Presentation</vt:lpstr>
      <vt:lpstr>PowerPoint Presentation</vt:lpstr>
      <vt:lpstr>PowerPoint Presentation</vt:lpstr>
      <vt:lpstr>PowerPoint Presentation</vt:lpstr>
      <vt:lpstr>The Gulf of Tonkin Resolution</vt:lpstr>
      <vt:lpstr>The Gulf of Tonkin Resolution</vt:lpstr>
      <vt:lpstr>PowerPoint Presentation</vt:lpstr>
      <vt:lpstr>PowerPoint Presentation</vt:lpstr>
      <vt:lpstr>D. Hardship and Disillusionment on the War Fronts</vt:lpstr>
      <vt:lpstr>Guerilla Warfare</vt:lpstr>
      <vt:lpstr>PowerPoint Presentation</vt:lpstr>
      <vt:lpstr>Song: “Six Clicks” (Herschel Gober) </vt:lpstr>
      <vt:lpstr>PowerPoint Presentation</vt:lpstr>
      <vt:lpstr>PowerPoint Presentation</vt:lpstr>
      <vt:lpstr>PowerPoint Presentation</vt:lpstr>
      <vt:lpstr>PowerPoint Presentation</vt:lpstr>
      <vt:lpstr>Song Analysis</vt:lpstr>
      <vt:lpstr>E. Vietnamese Nationalism and Determination</vt:lpstr>
      <vt:lpstr>PowerPoint Presentation</vt:lpstr>
      <vt:lpstr>PowerPoint Presentation</vt:lpstr>
      <vt:lpstr>F. American Public Support For the War Wanes</vt:lpstr>
      <vt:lpstr>PowerPoint Presentation</vt:lpstr>
      <vt:lpstr>PowerPoint Presentation</vt:lpstr>
      <vt:lpstr>PowerPoint Presentation</vt:lpstr>
      <vt:lpstr>G. Fighting a Losing Battle</vt:lpstr>
      <vt:lpstr>PowerPoint Presentation</vt:lpstr>
      <vt:lpstr>PowerPoint Presentation</vt:lpstr>
      <vt:lpstr>PowerPoint Presentation</vt:lpstr>
      <vt:lpstr>H. Violence Escalates at Home and Abroad</vt:lpstr>
      <vt:lpstr>PowerPoint Presentation</vt:lpstr>
      <vt:lpstr>PowerPoint Presentation</vt:lpstr>
      <vt:lpstr>I. The United States Pulls Out of the Vietnam War</vt:lpstr>
      <vt:lpstr>PowerPoint Presentation</vt:lpstr>
      <vt:lpstr>PowerPoint Presentation</vt:lpstr>
      <vt:lpstr>PowerPoint Presentation</vt:lpstr>
      <vt:lpstr>PowerPoint Presentation</vt:lpstr>
      <vt:lpstr>PowerPoint Presentation</vt:lpstr>
      <vt:lpstr>Wrap-Up</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Hans Lunow</dc:creator>
  <cp:lastModifiedBy>Owner</cp:lastModifiedBy>
  <cp:revision>256</cp:revision>
  <dcterms:created xsi:type="dcterms:W3CDTF">2006-07-22T04:02:54Z</dcterms:created>
  <dcterms:modified xsi:type="dcterms:W3CDTF">2016-05-17T12:22:07Z</dcterms:modified>
</cp:coreProperties>
</file>