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313-0DFF-4058-B2C4-1CF7312DC5B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62C9-8FD4-4A42-A06A-6DDF9DBC998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313-0DFF-4058-B2C4-1CF7312DC5B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62C9-8FD4-4A42-A06A-6DDF9DBC9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313-0DFF-4058-B2C4-1CF7312DC5B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62C9-8FD4-4A42-A06A-6DDF9DBC9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313-0DFF-4058-B2C4-1CF7312DC5B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62C9-8FD4-4A42-A06A-6DDF9DBC9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313-0DFF-4058-B2C4-1CF7312DC5B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62C9-8FD4-4A42-A06A-6DDF9DBC998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313-0DFF-4058-B2C4-1CF7312DC5B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62C9-8FD4-4A42-A06A-6DDF9DBC9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313-0DFF-4058-B2C4-1CF7312DC5B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62C9-8FD4-4A42-A06A-6DDF9DBC998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313-0DFF-4058-B2C4-1CF7312DC5B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62C9-8FD4-4A42-A06A-6DDF9DBC9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313-0DFF-4058-B2C4-1CF7312DC5B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62C9-8FD4-4A42-A06A-6DDF9DBC9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313-0DFF-4058-B2C4-1CF7312DC5B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62C9-8FD4-4A42-A06A-6DDF9DBC998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1B313-0DFF-4058-B2C4-1CF7312DC5B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E62C9-8FD4-4A42-A06A-6DDF9DBC9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3C1B313-0DFF-4058-B2C4-1CF7312DC5B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4E62C9-8FD4-4A42-A06A-6DDF9DBC99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Economic System at Work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7 </a:t>
            </a:r>
          </a:p>
          <a:p>
            <a:r>
              <a:rPr lang="en-US" dirty="0" smtClean="0"/>
              <a:t>This PPT corresponds with pgs. 450-458 of your textbook.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3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Enterprise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principle of </a:t>
            </a:r>
            <a:r>
              <a:rPr lang="en-US" b="1" dirty="0" smtClean="0"/>
              <a:t>free enterprise </a:t>
            </a:r>
            <a:r>
              <a:rPr lang="en-US" dirty="0" smtClean="0"/>
              <a:t>is when business owners may operate however they see fit with little direction or interference from the government. </a:t>
            </a:r>
          </a:p>
          <a:p>
            <a:pPr lvl="1"/>
            <a:r>
              <a:rPr lang="en-US" dirty="0" smtClean="0"/>
              <a:t>The allows enterprising businesspeople the opportunity to make huge profits </a:t>
            </a:r>
          </a:p>
          <a:p>
            <a:pPr lvl="1"/>
            <a:r>
              <a:rPr lang="en-US" dirty="0" smtClean="0"/>
              <a:t>Ex. Bill Gates and Steve Jobs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Capitalism </a:t>
            </a:r>
            <a:r>
              <a:rPr lang="en-US" dirty="0" smtClean="0"/>
              <a:t>is an economic system in which the productive resources (farms, factories, machines, etc.) are owned by private citizens. </a:t>
            </a:r>
          </a:p>
          <a:p>
            <a:pPr lvl="1"/>
            <a:r>
              <a:rPr lang="en-US" b="1" dirty="0" smtClean="0"/>
              <a:t>Capitalism is closely linked to a market economy. </a:t>
            </a:r>
          </a:p>
          <a:p>
            <a:pPr lvl="1"/>
            <a:r>
              <a:rPr lang="en-US" dirty="0" smtClean="0"/>
              <a:t>It encourages individuals to invest money so they become financially successful.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45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company is said to have a </a:t>
            </a:r>
            <a:r>
              <a:rPr lang="en-US" b="1" dirty="0" smtClean="0"/>
              <a:t>monopoly </a:t>
            </a:r>
            <a:r>
              <a:rPr lang="en-US" dirty="0" smtClean="0"/>
              <a:t>if it is the only one selling a product or providing a service. </a:t>
            </a:r>
          </a:p>
          <a:p>
            <a:pPr lvl="1"/>
            <a:r>
              <a:rPr lang="en-US" dirty="0" smtClean="0"/>
              <a:t>Monopolies are illegal in the United States</a:t>
            </a:r>
          </a:p>
          <a:p>
            <a:pPr lvl="1"/>
            <a:r>
              <a:rPr lang="en-US" dirty="0" smtClean="0"/>
              <a:t>Since competition is an essential part of the free-enterprise system, business practices that limit competition are frowned upon. </a:t>
            </a:r>
          </a:p>
          <a:p>
            <a:pPr lvl="1"/>
            <a:r>
              <a:rPr lang="en-US" dirty="0" smtClean="0"/>
              <a:t>Monopolies can disrupt the free market and weaken a market economy. </a:t>
            </a:r>
          </a:p>
        </p:txBody>
      </p:sp>
    </p:spTree>
    <p:extLst>
      <p:ext uri="{BB962C8B-B14F-4D97-AF65-F5344CB8AC3E}">
        <p14:creationId xmlns:p14="http://schemas.microsoft.com/office/powerpoint/2010/main" val="230561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around the world people need certain things to survive.</a:t>
            </a:r>
          </a:p>
          <a:p>
            <a:pPr lvl="1"/>
            <a:r>
              <a:rPr lang="en-US" dirty="0" smtClean="0"/>
              <a:t>Food, Water, Shelter and Clothing</a:t>
            </a:r>
          </a:p>
          <a:p>
            <a:r>
              <a:rPr lang="en-US" dirty="0" smtClean="0"/>
              <a:t>There are many items that people want in order to make their lives more comfortable. </a:t>
            </a:r>
          </a:p>
          <a:p>
            <a:pPr lvl="1"/>
            <a:r>
              <a:rPr lang="en-US" dirty="0" smtClean="0"/>
              <a:t>Cell phone, computers, a car. </a:t>
            </a:r>
          </a:p>
          <a:p>
            <a:r>
              <a:rPr lang="en-US" dirty="0" smtClean="0"/>
              <a:t>People satisfy their wants by obtaining goods and services. </a:t>
            </a:r>
          </a:p>
          <a:p>
            <a:pPr lvl="1"/>
            <a:r>
              <a:rPr lang="en-US" dirty="0" smtClean="0"/>
              <a:t>Want- Satisfaction Chain: the process of obtaining goods and services to satisfy wants.</a:t>
            </a:r>
          </a:p>
        </p:txBody>
      </p:sp>
    </p:spTree>
    <p:extLst>
      <p:ext uri="{BB962C8B-B14F-4D97-AF65-F5344CB8AC3E}">
        <p14:creationId xmlns:p14="http://schemas.microsoft.com/office/powerpoint/2010/main" val="3541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Economic Systems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basic economic systems in the world:</a:t>
            </a:r>
            <a:endParaRPr lang="en-US" dirty="0"/>
          </a:p>
          <a:p>
            <a:pPr lvl="1"/>
            <a:r>
              <a:rPr lang="en-US" dirty="0" smtClean="0"/>
              <a:t>Traditional </a:t>
            </a:r>
          </a:p>
          <a:p>
            <a:pPr lvl="1"/>
            <a:r>
              <a:rPr lang="en-US" dirty="0" smtClean="0"/>
              <a:t>Command </a:t>
            </a:r>
          </a:p>
          <a:p>
            <a:pPr lvl="1"/>
            <a:r>
              <a:rPr lang="en-US" dirty="0" smtClean="0"/>
              <a:t>Market </a:t>
            </a:r>
          </a:p>
        </p:txBody>
      </p:sp>
    </p:spTree>
    <p:extLst>
      <p:ext uri="{BB962C8B-B14F-4D97-AF65-F5344CB8AC3E}">
        <p14:creationId xmlns:p14="http://schemas.microsoft.com/office/powerpoint/2010/main" val="148253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</a:t>
            </a:r>
            <a:r>
              <a:rPr lang="en-US" b="1" dirty="0" smtClean="0"/>
              <a:t>traditional economy, </a:t>
            </a:r>
            <a:r>
              <a:rPr lang="en-US" dirty="0" smtClean="0"/>
              <a:t>economic decisions are based on how economic activity had been carried out in the past. </a:t>
            </a:r>
          </a:p>
          <a:p>
            <a:pPr lvl="1"/>
            <a:r>
              <a:rPr lang="en-US" dirty="0" smtClean="0"/>
              <a:t>Ex. If trade occurs, they may or may not use money. They may use a barter system in which they trade goods for other goods.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</a:t>
            </a:r>
            <a:r>
              <a:rPr lang="en-US" b="1" dirty="0" smtClean="0"/>
              <a:t>command economy, </a:t>
            </a:r>
            <a:r>
              <a:rPr lang="en-US" dirty="0" smtClean="0"/>
              <a:t>the government makes all economic decisions. </a:t>
            </a:r>
          </a:p>
          <a:p>
            <a:pPr lvl="1"/>
            <a:r>
              <a:rPr lang="en-US" dirty="0" smtClean="0"/>
              <a:t>The government also controls </a:t>
            </a:r>
            <a:r>
              <a:rPr lang="en-US" b="1" dirty="0" smtClean="0"/>
              <a:t>ALL</a:t>
            </a:r>
            <a:r>
              <a:rPr lang="en-US" dirty="0" smtClean="0"/>
              <a:t> capital, tools, and production equipment. </a:t>
            </a:r>
          </a:p>
          <a:p>
            <a:pPr lvl="1"/>
            <a:r>
              <a:rPr lang="en-US" dirty="0" smtClean="0"/>
              <a:t>Ex. Communist countries have attempted to set up </a:t>
            </a:r>
            <a:r>
              <a:rPr lang="en-US" b="1" dirty="0" smtClean="0"/>
              <a:t>command economies. </a:t>
            </a:r>
            <a:r>
              <a:rPr lang="en-US" dirty="0" smtClean="0"/>
              <a:t>However, most of these economies have failed. </a:t>
            </a:r>
          </a:p>
          <a:p>
            <a:pPr lvl="2"/>
            <a:r>
              <a:rPr lang="en-US" dirty="0" smtClean="0"/>
              <a:t>North Korea and Cuba still have command economies.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21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market economy </a:t>
            </a:r>
            <a:r>
              <a:rPr lang="en-US" dirty="0" smtClean="0"/>
              <a:t>is one in which economic </a:t>
            </a:r>
            <a:r>
              <a:rPr lang="en-US" dirty="0" err="1" smtClean="0"/>
              <a:t>decisisons</a:t>
            </a:r>
            <a:r>
              <a:rPr lang="en-US" dirty="0" smtClean="0"/>
              <a:t> are made by individuals looking out for their own and their families’ best interests. </a:t>
            </a:r>
          </a:p>
          <a:p>
            <a:pPr lvl="1"/>
            <a:r>
              <a:rPr lang="en-US" dirty="0"/>
              <a:t>A </a:t>
            </a:r>
            <a:r>
              <a:rPr lang="en-US" b="1" dirty="0"/>
              <a:t>market economy</a:t>
            </a:r>
            <a:r>
              <a:rPr lang="en-US" dirty="0"/>
              <a:t> is based on FREEDOM. </a:t>
            </a:r>
          </a:p>
          <a:p>
            <a:pPr lvl="1"/>
            <a:r>
              <a:rPr lang="en-US" dirty="0"/>
              <a:t>People are free to own property, create companies, and buy products as they choose. </a:t>
            </a:r>
            <a:endParaRPr lang="en-US" b="1" dirty="0" smtClean="0"/>
          </a:p>
          <a:p>
            <a:r>
              <a:rPr lang="en-US" dirty="0" smtClean="0"/>
              <a:t>The right to buy and sell goods as you want is called a </a:t>
            </a:r>
            <a:r>
              <a:rPr lang="en-US" b="1" dirty="0" smtClean="0"/>
              <a:t>free market.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in a Market Economy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</a:t>
            </a:r>
            <a:r>
              <a:rPr lang="en-US" b="1" dirty="0" smtClean="0"/>
              <a:t>market economy, </a:t>
            </a:r>
            <a:r>
              <a:rPr lang="en-US" dirty="0" smtClean="0"/>
              <a:t>people are free to start a business and pursue profit. </a:t>
            </a:r>
          </a:p>
          <a:p>
            <a:pPr lvl="1"/>
            <a:r>
              <a:rPr lang="en-US" b="1" dirty="0" smtClean="0"/>
              <a:t>Profit:</a:t>
            </a:r>
            <a:r>
              <a:rPr lang="en-US" dirty="0"/>
              <a:t> </a:t>
            </a:r>
            <a:r>
              <a:rPr lang="en-US" dirty="0" smtClean="0"/>
              <a:t>the money a business has left after it has paid expenses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profit motive</a:t>
            </a:r>
            <a:r>
              <a:rPr lang="en-US" dirty="0" smtClean="0"/>
              <a:t>, or the desire to make a profit, is essential to a successful market economy. </a:t>
            </a:r>
          </a:p>
          <a:p>
            <a:pPr lvl="1"/>
            <a:r>
              <a:rPr lang="en-US" b="1" dirty="0" smtClean="0"/>
              <a:t>Scarcity: </a:t>
            </a:r>
            <a:r>
              <a:rPr lang="en-US" dirty="0" smtClean="0"/>
              <a:t>the combination of limited economic resources and society’s unlimited wants.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4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Supply and Demand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Law of Supply: </a:t>
            </a:r>
            <a:r>
              <a:rPr lang="en-US" dirty="0" smtClean="0"/>
              <a:t>businesses will produce more products when they can sell them at higher prices; they will produce fewer products when prices are low. </a:t>
            </a:r>
          </a:p>
          <a:p>
            <a:r>
              <a:rPr lang="en-US" b="1" dirty="0" smtClean="0"/>
              <a:t>Law of Demand:</a:t>
            </a:r>
            <a:r>
              <a:rPr lang="en-US" dirty="0" smtClean="0"/>
              <a:t> buyers will demand, or want, a greater quantity of a good when its price is low; as prices rise, the quantity demanded falls. 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*ex. </a:t>
            </a:r>
            <a:r>
              <a:rPr lang="en-US" dirty="0" smtClean="0"/>
              <a:t>Think of you mowing a neighbors lawn for $100, you are going to want to mow more lawns because that is a good price for your services. However, think if they were only paying you $1, would you still want to mow their lawns?</a:t>
            </a:r>
          </a:p>
        </p:txBody>
      </p:sp>
    </p:spTree>
    <p:extLst>
      <p:ext uri="{BB962C8B-B14F-4D97-AF65-F5344CB8AC3E}">
        <p14:creationId xmlns:p14="http://schemas.microsoft.com/office/powerpoint/2010/main" val="400047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Economic Freedoms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Freedom to Compete </a:t>
            </a:r>
          </a:p>
          <a:p>
            <a:r>
              <a:rPr lang="en-US" dirty="0" smtClean="0"/>
              <a:t>Freedom to Own Property </a:t>
            </a:r>
          </a:p>
          <a:p>
            <a:r>
              <a:rPr lang="en-US" dirty="0" smtClean="0"/>
              <a:t>Freedom to Buy and Sell </a:t>
            </a:r>
          </a:p>
          <a:p>
            <a:r>
              <a:rPr lang="en-US" dirty="0" smtClean="0"/>
              <a:t>Freedom of Workers to Compete for Jobs </a:t>
            </a:r>
          </a:p>
          <a:p>
            <a:r>
              <a:rPr lang="en-US" dirty="0" smtClean="0"/>
              <a:t>Freedom to Earn Profits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3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2570</TotalTime>
  <Words>646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The Economic System at Work </vt:lpstr>
      <vt:lpstr>The Need for Economic Systems</vt:lpstr>
      <vt:lpstr>Types of Economic Systems </vt:lpstr>
      <vt:lpstr>Traditional Economy </vt:lpstr>
      <vt:lpstr>Command Economy </vt:lpstr>
      <vt:lpstr>Market Economy </vt:lpstr>
      <vt:lpstr>Life in a Market Economy </vt:lpstr>
      <vt:lpstr>Supply and Demand </vt:lpstr>
      <vt:lpstr>5 Economic Freedoms </vt:lpstr>
      <vt:lpstr>Free Enterprise </vt:lpstr>
      <vt:lpstr>Capitalism </vt:lpstr>
      <vt:lpstr>Monopolies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 System at Work</dc:title>
  <dc:creator>Owner</dc:creator>
  <cp:lastModifiedBy>Owner</cp:lastModifiedBy>
  <cp:revision>8</cp:revision>
  <dcterms:created xsi:type="dcterms:W3CDTF">2015-10-26T15:58:28Z</dcterms:created>
  <dcterms:modified xsi:type="dcterms:W3CDTF">2015-10-28T10:48:42Z</dcterms:modified>
</cp:coreProperties>
</file>